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38"/>
  </p:notesMasterIdLst>
  <p:sldIdLst>
    <p:sldId id="256" r:id="rId3"/>
    <p:sldId id="257" r:id="rId4"/>
    <p:sldId id="258" r:id="rId5"/>
    <p:sldId id="29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92" r:id="rId29"/>
    <p:sldId id="294" r:id="rId30"/>
    <p:sldId id="295" r:id="rId31"/>
    <p:sldId id="296" r:id="rId32"/>
    <p:sldId id="297" r:id="rId33"/>
    <p:sldId id="282" r:id="rId34"/>
    <p:sldId id="283" r:id="rId35"/>
    <p:sldId id="284" r:id="rId36"/>
    <p:sldId id="285" r:id="rId37"/>
  </p:sldIdLst>
  <p:sldSz cx="9144000" cy="6858000" type="screen4x3"/>
  <p:notesSz cx="6883400" cy="9906000"/>
  <p:embeddedFontLst>
    <p:embeddedFont>
      <p:font typeface="Oswald" charset="0"/>
      <p:regular r:id="rId39"/>
      <p:bold r:id="rId40"/>
    </p:embeddedFont>
    <p:embeddedFont>
      <p:font typeface="Verdana" pitchFamily="34" charset="0"/>
      <p:regular r:id="rId41"/>
      <p:bold r:id="rId42"/>
      <p:italic r:id="rId43"/>
      <p:boldItalic r:id="rId44"/>
    </p:embeddedFont>
    <p:embeddedFont>
      <p:font typeface="Calibri" pitchFamily="34" charset="0"/>
      <p:regular r:id="rId45"/>
      <p:bold r:id="rId46"/>
      <p:italic r:id="rId47"/>
      <p:boldItalic r:id="rId48"/>
    </p:embeddedFont>
  </p:embeddedFontLst>
  <p:defaultTextStyle>
    <a:defPPr>
      <a:defRPr lang="es-AR"/>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362" name="Shape 2"/>
          <p:cNvSpPr txBox="1">
            <a:spLocks noGrp="1"/>
          </p:cNvSpPr>
          <p:nvPr>
            <p:ph type="hdr" idx="2"/>
          </p:nvPr>
        </p:nvSpPr>
        <p:spPr bwMode="auto">
          <a:xfrm>
            <a:off x="0" y="0"/>
            <a:ext cx="2982913" cy="4953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spcBef>
                <a:spcPts val="1075"/>
              </a:spcBef>
              <a:defRPr sz="1800">
                <a:latin typeface="Verdana" pitchFamily="34" charset="0"/>
                <a:sym typeface="Verdana" pitchFamily="34" charset="0"/>
              </a:defRPr>
            </a:lvl1pPr>
          </a:lstStyle>
          <a:p>
            <a:pPr>
              <a:defRPr/>
            </a:pPr>
            <a:endParaRPr lang="es-ES"/>
          </a:p>
        </p:txBody>
      </p:sp>
      <p:sp>
        <p:nvSpPr>
          <p:cNvPr id="15363" name="Shape 3"/>
          <p:cNvSpPr txBox="1">
            <a:spLocks noGrp="1"/>
          </p:cNvSpPr>
          <p:nvPr/>
        </p:nvSpPr>
        <p:spPr bwMode="auto">
          <a:xfrm>
            <a:off x="3898900" y="0"/>
            <a:ext cx="2982913" cy="495300"/>
          </a:xfrm>
          <a:prstGeom prst="rect">
            <a:avLst/>
          </a:prstGeom>
          <a:noFill/>
          <a:ln w="9525">
            <a:noFill/>
            <a:miter lim="800000"/>
            <a:headEnd/>
            <a:tailEnd/>
          </a:ln>
        </p:spPr>
        <p:txBody>
          <a:bodyPr lIns="91425" tIns="91425" rIns="91425" bIns="91425"/>
          <a:lstStyle/>
          <a:p>
            <a:pPr>
              <a:spcBef>
                <a:spcPts val="1075"/>
              </a:spcBef>
              <a:defRPr/>
            </a:pPr>
            <a:endParaRPr lang="es-ES" sz="1800">
              <a:latin typeface="Verdana" pitchFamily="34" charset="0"/>
              <a:sym typeface="Verdana" pitchFamily="34" charset="0"/>
            </a:endParaRPr>
          </a:p>
        </p:txBody>
      </p:sp>
      <p:sp>
        <p:nvSpPr>
          <p:cNvPr id="15364" name="Shape 4"/>
          <p:cNvSpPr>
            <a:spLocks noGrp="1" noRot="1" noChangeAspect="1"/>
          </p:cNvSpPr>
          <p:nvPr>
            <p:ph type="sldImg" idx="3"/>
          </p:nvPr>
        </p:nvSpPr>
        <p:spPr bwMode="auto">
          <a:xfrm>
            <a:off x="965200" y="742950"/>
            <a:ext cx="4953000" cy="371475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5" name="Shape 5"/>
          <p:cNvSpPr txBox="1">
            <a:spLocks noGrp="1"/>
          </p:cNvSpPr>
          <p:nvPr>
            <p:ph type="body" idx="1"/>
          </p:nvPr>
        </p:nvSpPr>
        <p:spPr>
          <a:xfrm>
            <a:off x="688975" y="4705350"/>
            <a:ext cx="5505450" cy="44577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endParaRPr noProof="0"/>
          </a:p>
        </p:txBody>
      </p:sp>
      <p:sp>
        <p:nvSpPr>
          <p:cNvPr id="15366" name="Shape 6"/>
          <p:cNvSpPr txBox="1">
            <a:spLocks noGrp="1"/>
          </p:cNvSpPr>
          <p:nvPr/>
        </p:nvSpPr>
        <p:spPr bwMode="auto">
          <a:xfrm>
            <a:off x="0" y="9409113"/>
            <a:ext cx="2982913" cy="495300"/>
          </a:xfrm>
          <a:prstGeom prst="rect">
            <a:avLst/>
          </a:prstGeom>
          <a:noFill/>
          <a:ln w="9525">
            <a:noFill/>
            <a:miter lim="800000"/>
            <a:headEnd/>
            <a:tailEnd/>
          </a:ln>
        </p:spPr>
        <p:txBody>
          <a:bodyPr lIns="91425" tIns="91425" rIns="91425" bIns="91425" anchor="b"/>
          <a:lstStyle/>
          <a:p>
            <a:pPr>
              <a:spcBef>
                <a:spcPts val="1075"/>
              </a:spcBef>
              <a:defRPr/>
            </a:pPr>
            <a:endParaRPr lang="es-ES" sz="1800">
              <a:latin typeface="Verdana" pitchFamily="34" charset="0"/>
              <a:sym typeface="Verdana" pitchFamily="34" charset="0"/>
            </a:endParaRPr>
          </a:p>
        </p:txBody>
      </p:sp>
      <p:sp>
        <p:nvSpPr>
          <p:cNvPr id="15367" name="Shape 7"/>
          <p:cNvSpPr txBox="1">
            <a:spLocks noGrp="1"/>
          </p:cNvSpPr>
          <p:nvPr/>
        </p:nvSpPr>
        <p:spPr bwMode="auto">
          <a:xfrm>
            <a:off x="3898900" y="9409113"/>
            <a:ext cx="2982913" cy="495300"/>
          </a:xfrm>
          <a:prstGeom prst="rect">
            <a:avLst/>
          </a:prstGeom>
          <a:noFill/>
          <a:ln w="9525">
            <a:noFill/>
            <a:miter lim="800000"/>
            <a:headEnd/>
            <a:tailEnd/>
          </a:ln>
        </p:spPr>
        <p:txBody>
          <a:bodyPr lIns="95925" tIns="47950" rIns="95925" bIns="47950" anchor="b"/>
          <a:lstStyle/>
          <a:p>
            <a:pPr algn="r">
              <a:buClr>
                <a:srgbClr val="000000"/>
              </a:buClr>
              <a:buSzPct val="25000"/>
              <a:buFont typeface="Arial" charset="0"/>
              <a:buNone/>
              <a:defRPr/>
            </a:pPr>
            <a:fld id="{CD2ACD87-E5AF-46DA-8974-D4C22CE08A16}" type="slidenum">
              <a:rPr lang="en-US" sz="1300"/>
              <a:pPr algn="r">
                <a:buClr>
                  <a:srgbClr val="000000"/>
                </a:buClr>
                <a:buSzPct val="25000"/>
                <a:buFont typeface="Arial" charset="0"/>
                <a:buNone/>
                <a:defRPr/>
              </a:pPr>
              <a:t>‹Nº›</a:t>
            </a:fld>
            <a:endParaRPr lang="en-US" sz="1300"/>
          </a:p>
        </p:txBody>
      </p:sp>
    </p:spTree>
    <p:extLst>
      <p:ext uri="{BB962C8B-B14F-4D97-AF65-F5344CB8AC3E}">
        <p14:creationId xmlns:p14="http://schemas.microsoft.com/office/powerpoint/2010/main" val="3168528744"/>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Shape 5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17410" name="Shape 52"/>
          <p:cNvSpPr>
            <a:spLocks noGrp="1" noRot="1" noChangeAspect="1"/>
          </p:cNvSpPr>
          <p:nvPr>
            <p:ph type="sldImg" idx="2"/>
          </p:nvPr>
        </p:nvSpPr>
        <p:spPr>
          <a:ln>
            <a:round/>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0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35842" name="Shape 107"/>
          <p:cNvSpPr>
            <a:spLocks noGrp="1" noRot="1" noChangeAspect="1"/>
          </p:cNvSpPr>
          <p:nvPr>
            <p:ph type="sldImg" idx="2"/>
          </p:nvPr>
        </p:nvSpPr>
        <p:spPr>
          <a:ln>
            <a:round/>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11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37890" name="Shape 113"/>
          <p:cNvSpPr>
            <a:spLocks noGrp="1" noRot="1" noChangeAspect="1"/>
          </p:cNvSpPr>
          <p:nvPr>
            <p:ph type="sldImg" idx="2"/>
          </p:nvPr>
        </p:nvSpPr>
        <p:spPr>
          <a:ln>
            <a:round/>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1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39938" name="Shape 119"/>
          <p:cNvSpPr>
            <a:spLocks noGrp="1" noRot="1" noChangeAspect="1"/>
          </p:cNvSpPr>
          <p:nvPr>
            <p:ph type="sldImg" idx="2"/>
          </p:nvPr>
        </p:nvSpPr>
        <p:spPr>
          <a:ln>
            <a:round/>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Shape 12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41986" name="Shape 125"/>
          <p:cNvSpPr>
            <a:spLocks noGrp="1" noRot="1" noChangeAspect="1"/>
          </p:cNvSpPr>
          <p:nvPr>
            <p:ph type="sldImg" idx="2"/>
          </p:nvPr>
        </p:nvSpPr>
        <p:spPr>
          <a:ln>
            <a:round/>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Shape 13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44034" name="Shape 131"/>
          <p:cNvSpPr>
            <a:spLocks noGrp="1" noRot="1" noChangeAspect="1"/>
          </p:cNvSpPr>
          <p:nvPr>
            <p:ph type="sldImg" idx="2"/>
          </p:nvPr>
        </p:nvSpPr>
        <p:spPr>
          <a:ln>
            <a:round/>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Shape 13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46082" name="Shape 137"/>
          <p:cNvSpPr>
            <a:spLocks noGrp="1" noRot="1" noChangeAspect="1"/>
          </p:cNvSpPr>
          <p:nvPr>
            <p:ph type="sldImg" idx="2"/>
          </p:nvPr>
        </p:nvSpPr>
        <p:spPr>
          <a:ln>
            <a:round/>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Shape 1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48130" name="Shape 144"/>
          <p:cNvSpPr>
            <a:spLocks noGrp="1" noRot="1" noChangeAspect="1"/>
          </p:cNvSpPr>
          <p:nvPr>
            <p:ph type="sldImg" idx="2"/>
          </p:nvPr>
        </p:nvSpPr>
        <p:spPr>
          <a:ln>
            <a:round/>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15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50178" name="Shape 151"/>
          <p:cNvSpPr>
            <a:spLocks noGrp="1" noRot="1" noChangeAspect="1"/>
          </p:cNvSpPr>
          <p:nvPr>
            <p:ph type="sldImg" idx="2"/>
          </p:nvPr>
        </p:nvSpPr>
        <p:spPr>
          <a:ln>
            <a:round/>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5" name="Shape 15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52226" name="Shape 158"/>
          <p:cNvSpPr>
            <a:spLocks noGrp="1" noRot="1" noChangeAspect="1"/>
          </p:cNvSpPr>
          <p:nvPr>
            <p:ph type="sldImg" idx="2"/>
          </p:nvPr>
        </p:nvSpPr>
        <p:spPr>
          <a:ln>
            <a:round/>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3" name="Shape 16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54274" name="Shape 165"/>
          <p:cNvSpPr>
            <a:spLocks noGrp="1" noRot="1" noChangeAspect="1"/>
          </p:cNvSpPr>
          <p:nvPr>
            <p:ph type="sldImg" idx="2"/>
          </p:nvPr>
        </p:nvSpPr>
        <p:spPr>
          <a:ln>
            <a:round/>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Shape 5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19458" name="Shape 58"/>
          <p:cNvSpPr>
            <a:spLocks noGrp="1" noRot="1" noChangeAspect="1"/>
          </p:cNvSpPr>
          <p:nvPr>
            <p:ph type="sldImg" idx="2"/>
          </p:nvPr>
        </p:nvSpPr>
        <p:spPr>
          <a:ln>
            <a:round/>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Shape 17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56322" name="Shape 172"/>
          <p:cNvSpPr>
            <a:spLocks noGrp="1" noRot="1" noChangeAspect="1"/>
          </p:cNvSpPr>
          <p:nvPr>
            <p:ph type="sldImg" idx="2"/>
          </p:nvPr>
        </p:nvSpPr>
        <p:spPr>
          <a:ln>
            <a:round/>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Shape 17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58370" name="Shape 178"/>
          <p:cNvSpPr>
            <a:spLocks noGrp="1" noRot="1" noChangeAspect="1"/>
          </p:cNvSpPr>
          <p:nvPr>
            <p:ph type="sldImg" idx="2"/>
          </p:nvPr>
        </p:nvSpPr>
        <p:spPr>
          <a:ln>
            <a:round/>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Shape 18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60418" name="Shape 184"/>
          <p:cNvSpPr>
            <a:spLocks noGrp="1" noRot="1" noChangeAspect="1"/>
          </p:cNvSpPr>
          <p:nvPr>
            <p:ph type="sldImg" idx="2"/>
          </p:nvPr>
        </p:nvSpPr>
        <p:spPr>
          <a:ln>
            <a:round/>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Shape 19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62466" name="Shape 193"/>
          <p:cNvSpPr>
            <a:spLocks noGrp="1" noRot="1" noChangeAspect="1"/>
          </p:cNvSpPr>
          <p:nvPr>
            <p:ph type="sldImg" idx="2"/>
          </p:nvPr>
        </p:nvSpPr>
        <p:spPr>
          <a:ln>
            <a:round/>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Shape 21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64514" name="Shape 212"/>
          <p:cNvSpPr>
            <a:spLocks noGrp="1" noRot="1" noChangeAspect="1"/>
          </p:cNvSpPr>
          <p:nvPr>
            <p:ph type="sldImg" idx="2"/>
          </p:nvPr>
        </p:nvSpPr>
        <p:spPr>
          <a:ln>
            <a:round/>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1" name="Shape 21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66562" name="Shape 220"/>
          <p:cNvSpPr>
            <a:spLocks noGrp="1" noRot="1" noChangeAspect="1"/>
          </p:cNvSpPr>
          <p:nvPr>
            <p:ph type="sldImg" idx="2"/>
          </p:nvPr>
        </p:nvSpPr>
        <p:spPr>
          <a:ln>
            <a:round/>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Shape 22"/>
          <p:cNvSpPr txBox="1">
            <a:spLocks noGrp="1"/>
          </p:cNvSpPr>
          <p:nvPr>
            <p:ph type="body" idx="1"/>
          </p:nvPr>
        </p:nvSpPr>
        <p:spPr bwMode="auto">
          <a:noFill/>
        </p:spPr>
        <p:txBody>
          <a:bodyPr vert="horz" wrap="square" lIns="95923" tIns="95923" rIns="95923" bIns="95923" numCol="1" compatLnSpc="1">
            <a:prstTxWarp prst="textNoShape">
              <a:avLst/>
            </a:prstTxWarp>
          </a:bodyPr>
          <a:lstStyle/>
          <a:p>
            <a:pPr eaLnBrk="1" hangingPunct="1">
              <a:spcBef>
                <a:spcPct val="0"/>
              </a:spcBef>
            </a:pPr>
            <a:endParaRPr lang="es-ES" smtClean="0"/>
          </a:p>
        </p:txBody>
      </p:sp>
      <p:sp>
        <p:nvSpPr>
          <p:cNvPr id="91139" name="Shape 23"/>
          <p:cNvSpPr>
            <a:spLocks noGrp="1" noRot="1" noChangeAspect="1" noTextEdit="1"/>
          </p:cNvSpPr>
          <p:nvPr>
            <p:ph type="sldImg" idx="2"/>
          </p:nvPr>
        </p:nvSpPr>
        <p:spPr>
          <a:ln>
            <a:round/>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4" name="Shape 33"/>
          <p:cNvSpPr txBox="1">
            <a:spLocks noGrp="1"/>
          </p:cNvSpPr>
          <p:nvPr>
            <p:ph type="body" idx="1"/>
          </p:nvPr>
        </p:nvSpPr>
        <p:spPr bwMode="auto">
          <a:noFill/>
        </p:spPr>
        <p:txBody>
          <a:bodyPr vert="horz" wrap="square" lIns="95923" tIns="95923" rIns="95923" bIns="95923" numCol="1" compatLnSpc="1">
            <a:prstTxWarp prst="textNoShape">
              <a:avLst/>
            </a:prstTxWarp>
          </a:bodyPr>
          <a:lstStyle/>
          <a:p>
            <a:pPr eaLnBrk="1" hangingPunct="1">
              <a:spcBef>
                <a:spcPct val="0"/>
              </a:spcBef>
            </a:pPr>
            <a:endParaRPr lang="es-ES" smtClean="0"/>
          </a:p>
        </p:txBody>
      </p:sp>
      <p:sp>
        <p:nvSpPr>
          <p:cNvPr id="95235" name="Shape 34"/>
          <p:cNvSpPr>
            <a:spLocks noGrp="1" noRot="1" noChangeAspect="1" noTextEdit="1"/>
          </p:cNvSpPr>
          <p:nvPr>
            <p:ph type="sldImg" idx="2"/>
          </p:nvPr>
        </p:nvSpPr>
        <p:spPr>
          <a:ln>
            <a:round/>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2" name="Shape 38"/>
          <p:cNvSpPr txBox="1">
            <a:spLocks noGrp="1"/>
          </p:cNvSpPr>
          <p:nvPr>
            <p:ph type="body" idx="1"/>
          </p:nvPr>
        </p:nvSpPr>
        <p:spPr bwMode="auto">
          <a:noFill/>
        </p:spPr>
        <p:txBody>
          <a:bodyPr vert="horz" wrap="square" lIns="95923" tIns="95923" rIns="95923" bIns="95923" numCol="1" compatLnSpc="1">
            <a:prstTxWarp prst="textNoShape">
              <a:avLst/>
            </a:prstTxWarp>
          </a:bodyPr>
          <a:lstStyle/>
          <a:p>
            <a:pPr eaLnBrk="1" hangingPunct="1">
              <a:spcBef>
                <a:spcPct val="0"/>
              </a:spcBef>
            </a:pPr>
            <a:endParaRPr lang="es-ES" smtClean="0"/>
          </a:p>
        </p:txBody>
      </p:sp>
      <p:sp>
        <p:nvSpPr>
          <p:cNvPr id="97283" name="Shape 39"/>
          <p:cNvSpPr>
            <a:spLocks noGrp="1" noRot="1" noChangeAspect="1" noTextEdit="1"/>
          </p:cNvSpPr>
          <p:nvPr>
            <p:ph type="sldImg" idx="2"/>
          </p:nvPr>
        </p:nvSpPr>
        <p:spPr>
          <a:ln>
            <a:round/>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44"/>
          <p:cNvSpPr txBox="1">
            <a:spLocks noGrp="1"/>
          </p:cNvSpPr>
          <p:nvPr>
            <p:ph type="body" idx="1"/>
          </p:nvPr>
        </p:nvSpPr>
        <p:spPr bwMode="auto">
          <a:noFill/>
        </p:spPr>
        <p:txBody>
          <a:bodyPr vert="horz" wrap="square" lIns="95923" tIns="95923" rIns="95923" bIns="95923" numCol="1" compatLnSpc="1">
            <a:prstTxWarp prst="textNoShape">
              <a:avLst/>
            </a:prstTxWarp>
          </a:bodyPr>
          <a:lstStyle/>
          <a:p>
            <a:pPr eaLnBrk="1" hangingPunct="1">
              <a:spcBef>
                <a:spcPct val="0"/>
              </a:spcBef>
            </a:pPr>
            <a:endParaRPr lang="es-ES" smtClean="0"/>
          </a:p>
        </p:txBody>
      </p:sp>
      <p:sp>
        <p:nvSpPr>
          <p:cNvPr id="99331" name="Shape 45"/>
          <p:cNvSpPr>
            <a:spLocks noGrp="1" noRot="1" noChangeAspect="1" noTextEdit="1"/>
          </p:cNvSpPr>
          <p:nvPr>
            <p:ph type="sldImg" idx="2"/>
          </p:nvPr>
        </p:nvSpPr>
        <p:spPr>
          <a:ln>
            <a:round/>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6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21506" name="Shape 64"/>
          <p:cNvSpPr>
            <a:spLocks noGrp="1" noRot="1" noChangeAspect="1"/>
          </p:cNvSpPr>
          <p:nvPr>
            <p:ph type="sldImg" idx="2"/>
          </p:nvPr>
        </p:nvSpPr>
        <p:spPr>
          <a:ln>
            <a:round/>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1378" name="Shape 49"/>
          <p:cNvSpPr txBox="1">
            <a:spLocks noGrp="1"/>
          </p:cNvSpPr>
          <p:nvPr>
            <p:ph type="body" idx="1"/>
          </p:nvPr>
        </p:nvSpPr>
        <p:spPr bwMode="auto">
          <a:noFill/>
        </p:spPr>
        <p:txBody>
          <a:bodyPr vert="horz" wrap="square" lIns="95923" tIns="95923" rIns="95923" bIns="95923" numCol="1" compatLnSpc="1">
            <a:prstTxWarp prst="textNoShape">
              <a:avLst/>
            </a:prstTxWarp>
          </a:bodyPr>
          <a:lstStyle/>
          <a:p>
            <a:pPr eaLnBrk="1" hangingPunct="1">
              <a:spcBef>
                <a:spcPct val="0"/>
              </a:spcBef>
            </a:pPr>
            <a:endParaRPr lang="es-ES" smtClean="0"/>
          </a:p>
        </p:txBody>
      </p:sp>
      <p:sp>
        <p:nvSpPr>
          <p:cNvPr id="101379" name="Shape 50"/>
          <p:cNvSpPr>
            <a:spLocks noGrp="1" noRot="1" noChangeAspect="1" noTextEdit="1"/>
          </p:cNvSpPr>
          <p:nvPr>
            <p:ph type="sldImg" idx="2"/>
          </p:nvPr>
        </p:nvSpPr>
        <p:spPr>
          <a:ln>
            <a:round/>
            <a:headEnd/>
            <a:tailEn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7" name="Shape 23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70658" name="Shape 232"/>
          <p:cNvSpPr>
            <a:spLocks noGrp="1" noRot="1" noChangeAspect="1"/>
          </p:cNvSpPr>
          <p:nvPr>
            <p:ph type="sldImg" idx="2"/>
          </p:nvPr>
        </p:nvSpPr>
        <p:spPr>
          <a:ln>
            <a:round/>
            <a:headEnd/>
            <a:tailEn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5" name="Shape 23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72706" name="Shape 238"/>
          <p:cNvSpPr>
            <a:spLocks noGrp="1" noRot="1" noChangeAspect="1"/>
          </p:cNvSpPr>
          <p:nvPr>
            <p:ph type="sldImg" idx="2"/>
          </p:nvPr>
        </p:nvSpPr>
        <p:spPr>
          <a:ln>
            <a:round/>
            <a:headEnd/>
            <a:tailEn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3" name="Shape 2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74754" name="Shape 244"/>
          <p:cNvSpPr>
            <a:spLocks noGrp="1" noRot="1" noChangeAspect="1"/>
          </p:cNvSpPr>
          <p:nvPr>
            <p:ph type="sldImg" idx="2"/>
          </p:nvPr>
        </p:nvSpPr>
        <p:spPr>
          <a:ln>
            <a:round/>
            <a:headEnd/>
            <a:tailEn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1" name="Shape 24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76802" name="Shape 250"/>
          <p:cNvSpPr>
            <a:spLocks noGrp="1" noRot="1" noChangeAspect="1"/>
          </p:cNvSpPr>
          <p:nvPr>
            <p:ph type="sldImg" idx="2"/>
          </p:nvPr>
        </p:nvSpPr>
        <p:spPr>
          <a:ln>
            <a:round/>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7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23554" name="Shape 71"/>
          <p:cNvSpPr>
            <a:spLocks noGrp="1" noRot="1" noChangeAspect="1"/>
          </p:cNvSpPr>
          <p:nvPr>
            <p:ph type="sldImg" idx="2"/>
          </p:nvPr>
        </p:nvSpPr>
        <p:spPr>
          <a:ln>
            <a:round/>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7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25602" name="Shape 77"/>
          <p:cNvSpPr>
            <a:spLocks noGrp="1" noRot="1" noChangeAspect="1"/>
          </p:cNvSpPr>
          <p:nvPr>
            <p:ph type="sldImg" idx="2"/>
          </p:nvPr>
        </p:nvSpPr>
        <p:spPr>
          <a:ln>
            <a:round/>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8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27650" name="Shape 83"/>
          <p:cNvSpPr>
            <a:spLocks noGrp="1" noRot="1" noChangeAspect="1"/>
          </p:cNvSpPr>
          <p:nvPr>
            <p:ph type="sldImg" idx="2"/>
          </p:nvPr>
        </p:nvSpPr>
        <p:spPr>
          <a:ln>
            <a:round/>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8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29698" name="Shape 89"/>
          <p:cNvSpPr>
            <a:spLocks noGrp="1" noRot="1" noChangeAspect="1"/>
          </p:cNvSpPr>
          <p:nvPr>
            <p:ph type="sldImg" idx="2"/>
          </p:nvPr>
        </p:nvSpPr>
        <p:spPr>
          <a:ln>
            <a:round/>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9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31746" name="Shape 95"/>
          <p:cNvSpPr>
            <a:spLocks noGrp="1" noRot="1" noChangeAspect="1"/>
          </p:cNvSpPr>
          <p:nvPr>
            <p:ph type="sldImg" idx="2"/>
          </p:nvPr>
        </p:nvSpPr>
        <p:spPr>
          <a:ln>
            <a:round/>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10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s-ES" smtClean="0"/>
          </a:p>
        </p:txBody>
      </p:sp>
      <p:sp>
        <p:nvSpPr>
          <p:cNvPr id="33794" name="Shape 101"/>
          <p:cNvSpPr>
            <a:spLocks noGrp="1" noRot="1" noChangeAspect="1"/>
          </p:cNvSpPr>
          <p:nvPr>
            <p:ph type="sldImg" idx="2"/>
          </p:nvPr>
        </p:nvSpPr>
        <p:spPr>
          <a:ln>
            <a:round/>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552450" y="188911"/>
            <a:ext cx="8075612" cy="928686"/>
          </a:xfrm>
          <a:prstGeom prst="rect">
            <a:avLst/>
          </a:prstGeom>
          <a:noFill/>
          <a:ln w="15225" cap="flat" cmpd="sng">
            <a:solidFill>
              <a:srgbClr val="C4C4C4"/>
            </a:solidFill>
            <a:prstDash val="solid"/>
            <a:miter/>
            <a:headEnd type="none" w="med" len="med"/>
            <a:tailEnd type="none" w="med" len="med"/>
          </a:ln>
        </p:spPr>
        <p:txBody>
          <a:bodyPr/>
          <a:lstStyle>
            <a:lvl1pPr algn="l" rtl="0">
              <a:lnSpc>
                <a:spcPct val="90000"/>
              </a:lnSpc>
              <a:spcBef>
                <a:spcPts val="0"/>
              </a:spcBef>
              <a:spcAft>
                <a:spcPts val="0"/>
              </a:spcAft>
              <a:defRPr sz="3000" b="1">
                <a:solidFill>
                  <a:srgbClr val="FF3300"/>
                </a:solidFill>
                <a:latin typeface="Oswald"/>
                <a:ea typeface="Oswald"/>
                <a:cs typeface="Oswald"/>
                <a:sym typeface="Oswald"/>
              </a:defRPr>
            </a:lvl1pPr>
            <a:lvl2pPr algn="l" rtl="0">
              <a:lnSpc>
                <a:spcPct val="90000"/>
              </a:lnSpc>
              <a:spcBef>
                <a:spcPts val="0"/>
              </a:spcBef>
              <a:spcAft>
                <a:spcPts val="0"/>
              </a:spcAft>
              <a:defRPr sz="3000" b="1">
                <a:solidFill>
                  <a:srgbClr val="FF3300"/>
                </a:solidFill>
                <a:latin typeface="Oswald"/>
                <a:ea typeface="Oswald"/>
                <a:cs typeface="Oswald"/>
                <a:sym typeface="Oswald"/>
              </a:defRPr>
            </a:lvl2pPr>
            <a:lvl3pPr algn="l" rtl="0">
              <a:lnSpc>
                <a:spcPct val="90000"/>
              </a:lnSpc>
              <a:spcBef>
                <a:spcPts val="0"/>
              </a:spcBef>
              <a:spcAft>
                <a:spcPts val="0"/>
              </a:spcAft>
              <a:defRPr sz="3000" b="1">
                <a:solidFill>
                  <a:srgbClr val="FF3300"/>
                </a:solidFill>
                <a:latin typeface="Oswald"/>
                <a:ea typeface="Oswald"/>
                <a:cs typeface="Oswald"/>
                <a:sym typeface="Oswald"/>
              </a:defRPr>
            </a:lvl3pPr>
            <a:lvl4pPr algn="l" rtl="0">
              <a:lnSpc>
                <a:spcPct val="90000"/>
              </a:lnSpc>
              <a:spcBef>
                <a:spcPts val="0"/>
              </a:spcBef>
              <a:spcAft>
                <a:spcPts val="0"/>
              </a:spcAft>
              <a:defRPr sz="3000" b="1">
                <a:solidFill>
                  <a:srgbClr val="FF3300"/>
                </a:solidFill>
                <a:latin typeface="Oswald"/>
                <a:ea typeface="Oswald"/>
                <a:cs typeface="Oswald"/>
                <a:sym typeface="Oswald"/>
              </a:defRPr>
            </a:lvl4pPr>
            <a:lvl5pPr algn="l" rtl="0">
              <a:lnSpc>
                <a:spcPct val="90000"/>
              </a:lnSpc>
              <a:spcBef>
                <a:spcPts val="0"/>
              </a:spcBef>
              <a:spcAft>
                <a:spcPts val="0"/>
              </a:spcAft>
              <a:defRPr sz="3000" b="1">
                <a:solidFill>
                  <a:srgbClr val="FF3300"/>
                </a:solidFill>
                <a:latin typeface="Oswald"/>
                <a:ea typeface="Oswald"/>
                <a:cs typeface="Oswald"/>
                <a:sym typeface="Oswald"/>
              </a:defRPr>
            </a:lvl5pPr>
            <a:lvl6pPr marL="457200" algn="l" rtl="0">
              <a:lnSpc>
                <a:spcPct val="90000"/>
              </a:lnSpc>
              <a:spcBef>
                <a:spcPts val="0"/>
              </a:spcBef>
              <a:spcAft>
                <a:spcPts val="0"/>
              </a:spcAft>
              <a:defRPr sz="3000" b="1">
                <a:solidFill>
                  <a:srgbClr val="FF3300"/>
                </a:solidFill>
                <a:latin typeface="Oswald"/>
                <a:ea typeface="Oswald"/>
                <a:cs typeface="Oswald"/>
                <a:sym typeface="Oswald"/>
              </a:defRPr>
            </a:lvl6pPr>
            <a:lvl7pPr marL="914400" algn="l" rtl="0">
              <a:lnSpc>
                <a:spcPct val="90000"/>
              </a:lnSpc>
              <a:spcBef>
                <a:spcPts val="0"/>
              </a:spcBef>
              <a:spcAft>
                <a:spcPts val="0"/>
              </a:spcAft>
              <a:defRPr sz="3000" b="1">
                <a:solidFill>
                  <a:srgbClr val="FF3300"/>
                </a:solidFill>
                <a:latin typeface="Oswald"/>
                <a:ea typeface="Oswald"/>
                <a:cs typeface="Oswald"/>
                <a:sym typeface="Oswald"/>
              </a:defRPr>
            </a:lvl7pPr>
            <a:lvl8pPr marL="1371600" algn="l" rtl="0">
              <a:lnSpc>
                <a:spcPct val="90000"/>
              </a:lnSpc>
              <a:spcBef>
                <a:spcPts val="0"/>
              </a:spcBef>
              <a:spcAft>
                <a:spcPts val="0"/>
              </a:spcAft>
              <a:defRPr sz="3000" b="1">
                <a:solidFill>
                  <a:srgbClr val="FF3300"/>
                </a:solidFill>
                <a:latin typeface="Oswald"/>
                <a:ea typeface="Oswald"/>
                <a:cs typeface="Oswald"/>
                <a:sym typeface="Oswald"/>
              </a:defRPr>
            </a:lvl8pPr>
            <a:lvl9pPr marL="1828800" algn="l" rtl="0">
              <a:lnSpc>
                <a:spcPct val="90000"/>
              </a:lnSpc>
              <a:spcBef>
                <a:spcPts val="0"/>
              </a:spcBef>
              <a:spcAft>
                <a:spcPts val="0"/>
              </a:spcAft>
              <a:defRPr sz="3000" b="1">
                <a:solidFill>
                  <a:srgbClr val="FF3300"/>
                </a:solidFill>
                <a:latin typeface="Oswald"/>
                <a:ea typeface="Oswald"/>
                <a:cs typeface="Oswald"/>
                <a:sym typeface="Oswald"/>
              </a:defRPr>
            </a:lvl9pPr>
          </a:lstStyle>
          <a:p>
            <a:endParaRPr/>
          </a:p>
        </p:txBody>
      </p:sp>
      <p:sp>
        <p:nvSpPr>
          <p:cNvPr id="14" name="Shape 14"/>
          <p:cNvSpPr txBox="1">
            <a:spLocks noGrp="1"/>
          </p:cNvSpPr>
          <p:nvPr>
            <p:ph type="body" idx="1"/>
          </p:nvPr>
        </p:nvSpPr>
        <p:spPr>
          <a:xfrm>
            <a:off x="560387" y="1817686"/>
            <a:ext cx="8115300" cy="4275136"/>
          </a:xfrm>
          <a:prstGeom prst="rect">
            <a:avLst/>
          </a:prstGeom>
          <a:noFill/>
          <a:ln>
            <a:noFill/>
          </a:ln>
        </p:spPr>
        <p:txBody>
          <a:bodyPr/>
          <a:lstStyle>
            <a:lvl1pPr marL="177800" indent="25400" algn="l" rtl="0">
              <a:spcBef>
                <a:spcPts val="1920"/>
              </a:spcBef>
              <a:spcAft>
                <a:spcPts val="0"/>
              </a:spcAft>
              <a:buClr>
                <a:schemeClr val="dk1"/>
              </a:buClr>
              <a:buFont typeface="Noto Sans Symbol"/>
              <a:buChar char="▪"/>
              <a:defRPr sz="3200">
                <a:solidFill>
                  <a:schemeClr val="dk1"/>
                </a:solidFill>
                <a:latin typeface="Verdana"/>
                <a:ea typeface="Verdana"/>
                <a:cs typeface="Verdana"/>
                <a:sym typeface="Verdana"/>
              </a:defRPr>
            </a:lvl1pPr>
            <a:lvl2pPr marL="644525" indent="-85725" algn="l" rtl="0">
              <a:spcBef>
                <a:spcPts val="960"/>
              </a:spcBef>
              <a:spcAft>
                <a:spcPts val="0"/>
              </a:spcAft>
              <a:buClr>
                <a:schemeClr val="dk1"/>
              </a:buClr>
              <a:buFont typeface="Noto Sans Symbol"/>
              <a:buChar char="▪"/>
              <a:defRPr sz="1600">
                <a:solidFill>
                  <a:schemeClr val="dk1"/>
                </a:solidFill>
                <a:latin typeface="Verdana"/>
                <a:ea typeface="Verdana"/>
                <a:cs typeface="Verdana"/>
                <a:sym typeface="Verdana"/>
              </a:defRPr>
            </a:lvl2pPr>
            <a:lvl3pPr marL="1068388" indent="-65087" algn="l" rtl="0">
              <a:spcBef>
                <a:spcPts val="840"/>
              </a:spcBef>
              <a:spcAft>
                <a:spcPts val="0"/>
              </a:spcAft>
              <a:buClr>
                <a:schemeClr val="dk1"/>
              </a:buClr>
              <a:buFont typeface="Verdana"/>
              <a:buChar char="•"/>
              <a:defRPr sz="1400">
                <a:solidFill>
                  <a:schemeClr val="dk1"/>
                </a:solidFill>
                <a:latin typeface="Verdana"/>
                <a:ea typeface="Verdana"/>
                <a:cs typeface="Verdana"/>
                <a:sym typeface="Verdana"/>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552450" y="188911"/>
            <a:ext cx="8075612" cy="928686"/>
          </a:xfrm>
          <a:prstGeom prst="rect">
            <a:avLst/>
          </a:prstGeom>
          <a:noFill/>
          <a:ln w="15225" cap="flat" cmpd="sng">
            <a:solidFill>
              <a:srgbClr val="C4C4C4"/>
            </a:solidFill>
            <a:prstDash val="solid"/>
            <a:miter/>
            <a:headEnd type="none" w="med" len="med"/>
            <a:tailEnd type="none" w="med" len="med"/>
          </a:ln>
        </p:spPr>
        <p:txBody>
          <a:bodyPr/>
          <a:lstStyle>
            <a:lvl1pPr algn="l" rtl="0">
              <a:lnSpc>
                <a:spcPct val="90000"/>
              </a:lnSpc>
              <a:spcBef>
                <a:spcPts val="0"/>
              </a:spcBef>
              <a:spcAft>
                <a:spcPts val="0"/>
              </a:spcAft>
              <a:defRPr sz="3000" b="1">
                <a:solidFill>
                  <a:srgbClr val="FF3300"/>
                </a:solidFill>
                <a:latin typeface="Oswald"/>
                <a:ea typeface="Oswald"/>
                <a:cs typeface="Oswald"/>
                <a:sym typeface="Oswald"/>
              </a:defRPr>
            </a:lvl1pPr>
            <a:lvl2pPr algn="l" rtl="0">
              <a:lnSpc>
                <a:spcPct val="90000"/>
              </a:lnSpc>
              <a:spcBef>
                <a:spcPts val="0"/>
              </a:spcBef>
              <a:spcAft>
                <a:spcPts val="0"/>
              </a:spcAft>
              <a:defRPr sz="3000" b="1">
                <a:solidFill>
                  <a:srgbClr val="FF3300"/>
                </a:solidFill>
                <a:latin typeface="Oswald"/>
                <a:ea typeface="Oswald"/>
                <a:cs typeface="Oswald"/>
                <a:sym typeface="Oswald"/>
              </a:defRPr>
            </a:lvl2pPr>
            <a:lvl3pPr algn="l" rtl="0">
              <a:lnSpc>
                <a:spcPct val="90000"/>
              </a:lnSpc>
              <a:spcBef>
                <a:spcPts val="0"/>
              </a:spcBef>
              <a:spcAft>
                <a:spcPts val="0"/>
              </a:spcAft>
              <a:defRPr sz="3000" b="1">
                <a:solidFill>
                  <a:srgbClr val="FF3300"/>
                </a:solidFill>
                <a:latin typeface="Oswald"/>
                <a:ea typeface="Oswald"/>
                <a:cs typeface="Oswald"/>
                <a:sym typeface="Oswald"/>
              </a:defRPr>
            </a:lvl3pPr>
            <a:lvl4pPr algn="l" rtl="0">
              <a:lnSpc>
                <a:spcPct val="90000"/>
              </a:lnSpc>
              <a:spcBef>
                <a:spcPts val="0"/>
              </a:spcBef>
              <a:spcAft>
                <a:spcPts val="0"/>
              </a:spcAft>
              <a:defRPr sz="3000" b="1">
                <a:solidFill>
                  <a:srgbClr val="FF3300"/>
                </a:solidFill>
                <a:latin typeface="Oswald"/>
                <a:ea typeface="Oswald"/>
                <a:cs typeface="Oswald"/>
                <a:sym typeface="Oswald"/>
              </a:defRPr>
            </a:lvl4pPr>
            <a:lvl5pPr algn="l" rtl="0">
              <a:lnSpc>
                <a:spcPct val="90000"/>
              </a:lnSpc>
              <a:spcBef>
                <a:spcPts val="0"/>
              </a:spcBef>
              <a:spcAft>
                <a:spcPts val="0"/>
              </a:spcAft>
              <a:defRPr sz="3000" b="1">
                <a:solidFill>
                  <a:srgbClr val="FF3300"/>
                </a:solidFill>
                <a:latin typeface="Oswald"/>
                <a:ea typeface="Oswald"/>
                <a:cs typeface="Oswald"/>
                <a:sym typeface="Oswald"/>
              </a:defRPr>
            </a:lvl5pPr>
            <a:lvl6pPr marL="457200" algn="l" rtl="0">
              <a:lnSpc>
                <a:spcPct val="90000"/>
              </a:lnSpc>
              <a:spcBef>
                <a:spcPts val="0"/>
              </a:spcBef>
              <a:spcAft>
                <a:spcPts val="0"/>
              </a:spcAft>
              <a:defRPr sz="3000" b="1">
                <a:solidFill>
                  <a:srgbClr val="FF3300"/>
                </a:solidFill>
                <a:latin typeface="Oswald"/>
                <a:ea typeface="Oswald"/>
                <a:cs typeface="Oswald"/>
                <a:sym typeface="Oswald"/>
              </a:defRPr>
            </a:lvl6pPr>
            <a:lvl7pPr marL="914400" algn="l" rtl="0">
              <a:lnSpc>
                <a:spcPct val="90000"/>
              </a:lnSpc>
              <a:spcBef>
                <a:spcPts val="0"/>
              </a:spcBef>
              <a:spcAft>
                <a:spcPts val="0"/>
              </a:spcAft>
              <a:defRPr sz="3000" b="1">
                <a:solidFill>
                  <a:srgbClr val="FF3300"/>
                </a:solidFill>
                <a:latin typeface="Oswald"/>
                <a:ea typeface="Oswald"/>
                <a:cs typeface="Oswald"/>
                <a:sym typeface="Oswald"/>
              </a:defRPr>
            </a:lvl7pPr>
            <a:lvl8pPr marL="1371600" algn="l" rtl="0">
              <a:lnSpc>
                <a:spcPct val="90000"/>
              </a:lnSpc>
              <a:spcBef>
                <a:spcPts val="0"/>
              </a:spcBef>
              <a:spcAft>
                <a:spcPts val="0"/>
              </a:spcAft>
              <a:defRPr sz="3000" b="1">
                <a:solidFill>
                  <a:srgbClr val="FF3300"/>
                </a:solidFill>
                <a:latin typeface="Oswald"/>
                <a:ea typeface="Oswald"/>
                <a:cs typeface="Oswald"/>
                <a:sym typeface="Oswald"/>
              </a:defRPr>
            </a:lvl8pPr>
            <a:lvl9pPr marL="1828800" algn="l" rtl="0">
              <a:lnSpc>
                <a:spcPct val="90000"/>
              </a:lnSpc>
              <a:spcBef>
                <a:spcPts val="0"/>
              </a:spcBef>
              <a:spcAft>
                <a:spcPts val="0"/>
              </a:spcAft>
              <a:defRPr sz="3000" b="1">
                <a:solidFill>
                  <a:srgbClr val="FF3300"/>
                </a:solidFill>
                <a:latin typeface="Oswald"/>
                <a:ea typeface="Oswald"/>
                <a:cs typeface="Oswald"/>
                <a:sym typeface="Oswald"/>
              </a:defRPr>
            </a:lvl9pPr>
          </a:lstStyle>
          <a:p>
            <a:endParaRPr/>
          </a:p>
        </p:txBody>
      </p:sp>
      <p:sp>
        <p:nvSpPr>
          <p:cNvPr id="42" name="Shape 42"/>
          <p:cNvSpPr txBox="1">
            <a:spLocks noGrp="1"/>
          </p:cNvSpPr>
          <p:nvPr>
            <p:ph type="body" idx="1"/>
          </p:nvPr>
        </p:nvSpPr>
        <p:spPr>
          <a:xfrm>
            <a:off x="560387" y="1817688"/>
            <a:ext cx="3981449" cy="4275136"/>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3" name="Shape 43"/>
          <p:cNvSpPr txBox="1">
            <a:spLocks noGrp="1"/>
          </p:cNvSpPr>
          <p:nvPr>
            <p:ph type="body" idx="2"/>
          </p:nvPr>
        </p:nvSpPr>
        <p:spPr>
          <a:xfrm>
            <a:off x="4694237" y="1817688"/>
            <a:ext cx="3981449" cy="4275136"/>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722312" y="4406900"/>
            <a:ext cx="7772400" cy="1362075"/>
          </a:xfrm>
          <a:prstGeom prst="rect">
            <a:avLst/>
          </a:prstGeom>
          <a:noFill/>
          <a:ln w="15225" cap="flat" cmpd="sng">
            <a:solidFill>
              <a:srgbClr val="C4C4C4"/>
            </a:solidFill>
            <a:prstDash val="solid"/>
            <a:miter/>
            <a:headEnd type="none" w="med" len="med"/>
            <a:tailEnd type="none" w="med" len="med"/>
          </a:ln>
        </p:spPr>
        <p:txBody>
          <a:bodyPr anchor="t"/>
          <a:lstStyle>
            <a:lvl1pPr algn="l" rtl="0">
              <a:spcBef>
                <a:spcPts val="0"/>
              </a:spcBef>
              <a:defRPr sz="4000" b="1" cap="none"/>
            </a:lvl1pPr>
            <a:lvl2pPr rtl="0">
              <a:spcBef>
                <a:spcPts val="0"/>
              </a:spcBef>
              <a:defRPr sz="3000" b="1">
                <a:solidFill>
                  <a:srgbClr val="FF3300"/>
                </a:solidFill>
                <a:latin typeface="Oswald"/>
                <a:ea typeface="Oswald"/>
                <a:cs typeface="Oswald"/>
                <a:sym typeface="Oswald"/>
              </a:defRPr>
            </a:lvl2pPr>
            <a:lvl3pPr rtl="0">
              <a:spcBef>
                <a:spcPts val="0"/>
              </a:spcBef>
              <a:defRPr sz="3000" b="1">
                <a:solidFill>
                  <a:srgbClr val="FF3300"/>
                </a:solidFill>
                <a:latin typeface="Oswald"/>
                <a:ea typeface="Oswald"/>
                <a:cs typeface="Oswald"/>
                <a:sym typeface="Oswald"/>
              </a:defRPr>
            </a:lvl3pPr>
            <a:lvl4pPr rtl="0">
              <a:spcBef>
                <a:spcPts val="0"/>
              </a:spcBef>
              <a:defRPr sz="3000" b="1">
                <a:solidFill>
                  <a:srgbClr val="FF3300"/>
                </a:solidFill>
                <a:latin typeface="Oswald"/>
                <a:ea typeface="Oswald"/>
                <a:cs typeface="Oswald"/>
                <a:sym typeface="Oswald"/>
              </a:defRPr>
            </a:lvl4pPr>
            <a:lvl5pPr rtl="0">
              <a:spcBef>
                <a:spcPts val="0"/>
              </a:spcBef>
              <a:defRPr sz="3000" b="1">
                <a:solidFill>
                  <a:srgbClr val="FF3300"/>
                </a:solidFill>
                <a:latin typeface="Oswald"/>
                <a:ea typeface="Oswald"/>
                <a:cs typeface="Oswald"/>
                <a:sym typeface="Oswald"/>
              </a:defRPr>
            </a:lvl5pPr>
            <a:lvl6pPr rtl="0">
              <a:spcBef>
                <a:spcPts val="0"/>
              </a:spcBef>
              <a:defRPr sz="3000" b="1">
                <a:solidFill>
                  <a:srgbClr val="FF3300"/>
                </a:solidFill>
                <a:latin typeface="Oswald"/>
                <a:ea typeface="Oswald"/>
                <a:cs typeface="Oswald"/>
                <a:sym typeface="Oswald"/>
              </a:defRPr>
            </a:lvl6pPr>
            <a:lvl7pPr rtl="0">
              <a:spcBef>
                <a:spcPts val="0"/>
              </a:spcBef>
              <a:defRPr sz="3000" b="1">
                <a:solidFill>
                  <a:srgbClr val="FF3300"/>
                </a:solidFill>
                <a:latin typeface="Oswald"/>
                <a:ea typeface="Oswald"/>
                <a:cs typeface="Oswald"/>
                <a:sym typeface="Oswald"/>
              </a:defRPr>
            </a:lvl7pPr>
            <a:lvl8pPr rtl="0">
              <a:spcBef>
                <a:spcPts val="0"/>
              </a:spcBef>
              <a:defRPr sz="3000" b="1">
                <a:solidFill>
                  <a:srgbClr val="FF3300"/>
                </a:solidFill>
                <a:latin typeface="Oswald"/>
                <a:ea typeface="Oswald"/>
                <a:cs typeface="Oswald"/>
                <a:sym typeface="Oswald"/>
              </a:defRPr>
            </a:lvl8pPr>
            <a:lvl9pPr rtl="0">
              <a:spcBef>
                <a:spcPts val="0"/>
              </a:spcBef>
              <a:defRPr sz="3000" b="1">
                <a:solidFill>
                  <a:srgbClr val="FF3300"/>
                </a:solidFill>
                <a:latin typeface="Oswald"/>
                <a:ea typeface="Oswald"/>
                <a:cs typeface="Oswald"/>
                <a:sym typeface="Oswald"/>
              </a:defRPr>
            </a:lvl9pPr>
          </a:lstStyle>
          <a:p>
            <a:endParaRPr/>
          </a:p>
        </p:txBody>
      </p:sp>
      <p:sp>
        <p:nvSpPr>
          <p:cNvPr id="46" name="Shape 46"/>
          <p:cNvSpPr txBox="1">
            <a:spLocks noGrp="1"/>
          </p:cNvSpPr>
          <p:nvPr>
            <p:ph type="body" idx="1"/>
          </p:nvPr>
        </p:nvSpPr>
        <p:spPr>
          <a:xfrm>
            <a:off x="722312" y="2906713"/>
            <a:ext cx="7772400" cy="1500187"/>
          </a:xfrm>
          <a:prstGeom prst="rect">
            <a:avLst/>
          </a:prstGeom>
          <a:noFill/>
          <a:ln>
            <a:noFill/>
          </a:ln>
        </p:spPr>
        <p:txBody>
          <a:bodyPr anchor="b"/>
          <a:lstStyle>
            <a:lvl1pPr marL="0" indent="0" rtl="0">
              <a:spcBef>
                <a:spcPts val="0"/>
              </a:spcBef>
              <a:buFont typeface="Verdana"/>
              <a:buNone/>
              <a:defRPr sz="2000"/>
            </a:lvl1pPr>
            <a:lvl2pPr marL="457200" indent="0" rtl="0">
              <a:spcBef>
                <a:spcPts val="0"/>
              </a:spcBef>
              <a:buFont typeface="Verdana"/>
              <a:buNone/>
              <a:defRPr sz="1800"/>
            </a:lvl2pPr>
            <a:lvl3pPr marL="914400" indent="0" rtl="0">
              <a:spcBef>
                <a:spcPts val="0"/>
              </a:spcBef>
              <a:buFont typeface="Verdana"/>
              <a:buNone/>
              <a:defRPr sz="1600"/>
            </a:lvl3pPr>
            <a:lvl4pPr marL="1371600" indent="0" rtl="0">
              <a:spcBef>
                <a:spcPts val="0"/>
              </a:spcBef>
              <a:buFont typeface="Arial"/>
              <a:buNone/>
              <a:defRPr sz="1400"/>
            </a:lvl4pPr>
            <a:lvl5pPr marL="1828800" indent="0" rtl="0">
              <a:spcBef>
                <a:spcPts val="0"/>
              </a:spcBef>
              <a:buFont typeface="Arial"/>
              <a:buNone/>
              <a:defRPr sz="1400"/>
            </a:lvl5pPr>
            <a:lvl6pPr marL="2286000" indent="0" rtl="0">
              <a:spcBef>
                <a:spcPts val="0"/>
              </a:spcBef>
              <a:buFont typeface="Arial"/>
              <a:buNone/>
              <a:defRPr sz="1400"/>
            </a:lvl6pPr>
            <a:lvl7pPr marL="2743200" indent="0" rtl="0">
              <a:spcBef>
                <a:spcPts val="0"/>
              </a:spcBef>
              <a:buFont typeface="Arial"/>
              <a:buNone/>
              <a:defRPr sz="1400"/>
            </a:lvl7pPr>
            <a:lvl8pPr marL="3200400" indent="0" rtl="0">
              <a:spcBef>
                <a:spcPts val="0"/>
              </a:spcBef>
              <a:buFont typeface="Arial"/>
              <a:buNone/>
              <a:defRPr sz="1400"/>
            </a:lvl8pPr>
            <a:lvl9pPr marL="3657600" indent="0" rtl="0">
              <a:spcBef>
                <a:spcPts val="0"/>
              </a:spcBef>
              <a:buFont typeface="Arial"/>
              <a:buNone/>
              <a:defRPr sz="1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7"/>
        <p:cNvGrpSpPr/>
        <p:nvPr/>
      </p:nvGrpSpPr>
      <p:grpSpPr>
        <a:xfrm>
          <a:off x="0" y="0"/>
          <a:ext cx="0" cy="0"/>
          <a:chOff x="0" y="0"/>
          <a:chExt cx="0" cy="0"/>
        </a:xfrm>
      </p:grpSpPr>
      <p:sp>
        <p:nvSpPr>
          <p:cNvPr id="258" name="Shape 258"/>
          <p:cNvSpPr txBox="1">
            <a:spLocks noGrp="1"/>
          </p:cNvSpPr>
          <p:nvPr>
            <p:ph type="ctrTitle"/>
          </p:nvPr>
        </p:nvSpPr>
        <p:spPr>
          <a:xfrm>
            <a:off x="1476375" y="2781300"/>
            <a:ext cx="6981825" cy="503238"/>
          </a:xfrm>
          <a:prstGeom prst="rect">
            <a:avLst/>
          </a:prstGeom>
          <a:noFill/>
          <a:ln>
            <a:noFill/>
          </a:ln>
        </p:spPr>
        <p:txBody>
          <a:bodyPr/>
          <a:lstStyle>
            <a:lvl1pPr marL="0" marR="0" indent="0" algn="l" rtl="0">
              <a:lnSpc>
                <a:spcPct val="90000"/>
              </a:lnSpc>
              <a:spcBef>
                <a:spcPts val="0"/>
              </a:spcBef>
              <a:spcAft>
                <a:spcPts val="0"/>
              </a:spcAft>
              <a:defRPr sz="3000" b="1" i="0" u="none" strike="noStrike" cap="none" baseline="0">
                <a:solidFill>
                  <a:srgbClr val="FF3300"/>
                </a:solidFill>
                <a:latin typeface="Oswald"/>
                <a:ea typeface="Oswald"/>
                <a:cs typeface="Oswald"/>
                <a:sym typeface="Oswald"/>
              </a:defRPr>
            </a:lvl1pPr>
            <a:lvl2pPr marL="0" marR="0" indent="0" algn="l" rtl="0">
              <a:lnSpc>
                <a:spcPct val="90000"/>
              </a:lnSpc>
              <a:spcBef>
                <a:spcPts val="0"/>
              </a:spcBef>
              <a:spcAft>
                <a:spcPts val="0"/>
              </a:spcAft>
              <a:defRPr sz="3000" b="1" i="0" u="none" strike="noStrike" cap="none" baseline="0">
                <a:solidFill>
                  <a:srgbClr val="FF3300"/>
                </a:solidFill>
                <a:latin typeface="Oswald"/>
                <a:ea typeface="Oswald"/>
                <a:cs typeface="Oswald"/>
                <a:sym typeface="Oswald"/>
              </a:defRPr>
            </a:lvl2pPr>
            <a:lvl3pPr marL="0" marR="0" indent="0" algn="l" rtl="0">
              <a:lnSpc>
                <a:spcPct val="90000"/>
              </a:lnSpc>
              <a:spcBef>
                <a:spcPts val="0"/>
              </a:spcBef>
              <a:spcAft>
                <a:spcPts val="0"/>
              </a:spcAft>
              <a:defRPr sz="3000" b="1" i="0" u="none" strike="noStrike" cap="none" baseline="0">
                <a:solidFill>
                  <a:srgbClr val="FF3300"/>
                </a:solidFill>
                <a:latin typeface="Oswald"/>
                <a:ea typeface="Oswald"/>
                <a:cs typeface="Oswald"/>
                <a:sym typeface="Oswald"/>
              </a:defRPr>
            </a:lvl3pPr>
            <a:lvl4pPr marL="0" marR="0" indent="0" algn="l" rtl="0">
              <a:lnSpc>
                <a:spcPct val="90000"/>
              </a:lnSpc>
              <a:spcBef>
                <a:spcPts val="0"/>
              </a:spcBef>
              <a:spcAft>
                <a:spcPts val="0"/>
              </a:spcAft>
              <a:defRPr sz="3000" b="1" i="0" u="none" strike="noStrike" cap="none" baseline="0">
                <a:solidFill>
                  <a:srgbClr val="FF3300"/>
                </a:solidFill>
                <a:latin typeface="Oswald"/>
                <a:ea typeface="Oswald"/>
                <a:cs typeface="Oswald"/>
                <a:sym typeface="Oswald"/>
              </a:defRPr>
            </a:lvl4pPr>
            <a:lvl5pPr marL="0" marR="0" indent="0" algn="l" rtl="0">
              <a:lnSpc>
                <a:spcPct val="90000"/>
              </a:lnSpc>
              <a:spcBef>
                <a:spcPts val="0"/>
              </a:spcBef>
              <a:spcAft>
                <a:spcPts val="0"/>
              </a:spcAft>
              <a:defRPr sz="3000" b="1" i="0" u="none" strike="noStrike" cap="none" baseline="0">
                <a:solidFill>
                  <a:srgbClr val="FF3300"/>
                </a:solidFill>
                <a:latin typeface="Oswald"/>
                <a:ea typeface="Oswald"/>
                <a:cs typeface="Oswald"/>
                <a:sym typeface="Oswald"/>
              </a:defRPr>
            </a:lvl5pPr>
            <a:lvl6pPr marL="457200" marR="0" indent="0" algn="l" rtl="0">
              <a:lnSpc>
                <a:spcPct val="90000"/>
              </a:lnSpc>
              <a:spcBef>
                <a:spcPts val="0"/>
              </a:spcBef>
              <a:spcAft>
                <a:spcPts val="0"/>
              </a:spcAft>
              <a:defRPr sz="3000" b="1" i="0" u="none" strike="noStrike" cap="none" baseline="0">
                <a:solidFill>
                  <a:srgbClr val="FF3300"/>
                </a:solidFill>
                <a:latin typeface="Oswald"/>
                <a:ea typeface="Oswald"/>
                <a:cs typeface="Oswald"/>
                <a:sym typeface="Oswald"/>
              </a:defRPr>
            </a:lvl6pPr>
            <a:lvl7pPr marL="914400" marR="0" indent="0" algn="l" rtl="0">
              <a:lnSpc>
                <a:spcPct val="90000"/>
              </a:lnSpc>
              <a:spcBef>
                <a:spcPts val="0"/>
              </a:spcBef>
              <a:spcAft>
                <a:spcPts val="0"/>
              </a:spcAft>
              <a:defRPr sz="3000" b="1" i="0" u="none" strike="noStrike" cap="none" baseline="0">
                <a:solidFill>
                  <a:srgbClr val="FF3300"/>
                </a:solidFill>
                <a:latin typeface="Oswald"/>
                <a:ea typeface="Oswald"/>
                <a:cs typeface="Oswald"/>
                <a:sym typeface="Oswald"/>
              </a:defRPr>
            </a:lvl7pPr>
            <a:lvl8pPr marL="1371600" marR="0" indent="0" algn="l" rtl="0">
              <a:lnSpc>
                <a:spcPct val="90000"/>
              </a:lnSpc>
              <a:spcBef>
                <a:spcPts val="0"/>
              </a:spcBef>
              <a:spcAft>
                <a:spcPts val="0"/>
              </a:spcAft>
              <a:defRPr sz="3000" b="1" i="0" u="none" strike="noStrike" cap="none" baseline="0">
                <a:solidFill>
                  <a:srgbClr val="FF3300"/>
                </a:solidFill>
                <a:latin typeface="Oswald"/>
                <a:ea typeface="Oswald"/>
                <a:cs typeface="Oswald"/>
                <a:sym typeface="Oswald"/>
              </a:defRPr>
            </a:lvl8pPr>
            <a:lvl9pPr marL="1828800" marR="0" indent="0" algn="l" rtl="0">
              <a:lnSpc>
                <a:spcPct val="90000"/>
              </a:lnSpc>
              <a:spcBef>
                <a:spcPts val="0"/>
              </a:spcBef>
              <a:spcAft>
                <a:spcPts val="0"/>
              </a:spcAft>
              <a:defRPr sz="3000" b="1" i="0" u="none" strike="noStrike" cap="none" baseline="0">
                <a:solidFill>
                  <a:srgbClr val="FF3300"/>
                </a:solidFill>
                <a:latin typeface="Oswald"/>
                <a:ea typeface="Oswald"/>
                <a:cs typeface="Oswald"/>
                <a:sym typeface="Oswald"/>
              </a:defRPr>
            </a:lvl9pPr>
          </a:lstStyle>
          <a:p>
            <a:endParaRPr/>
          </a:p>
        </p:txBody>
      </p:sp>
      <p:sp>
        <p:nvSpPr>
          <p:cNvPr id="259" name="Shape 259"/>
          <p:cNvSpPr txBox="1">
            <a:spLocks noGrp="1"/>
          </p:cNvSpPr>
          <p:nvPr>
            <p:ph type="subTitle" idx="1"/>
          </p:nvPr>
        </p:nvSpPr>
        <p:spPr>
          <a:xfrm>
            <a:off x="1476375" y="3570287"/>
            <a:ext cx="6296025" cy="1752600"/>
          </a:xfrm>
          <a:prstGeom prst="rect">
            <a:avLst/>
          </a:prstGeom>
          <a:noFill/>
          <a:ln>
            <a:noFill/>
          </a:ln>
        </p:spPr>
        <p:txBody>
          <a:bodyPr/>
          <a:lstStyle>
            <a:lvl1pPr marL="0" marR="0" indent="0" algn="l" rtl="0">
              <a:spcBef>
                <a:spcPts val="1440"/>
              </a:spcBef>
              <a:spcAft>
                <a:spcPts val="0"/>
              </a:spcAft>
              <a:buClr>
                <a:schemeClr val="dk1"/>
              </a:buClr>
              <a:buFont typeface="Noto Sans Symbol"/>
              <a:buNone/>
              <a:defRPr sz="2400" b="0" i="0" u="none" strike="noStrike" cap="none" baseline="0">
                <a:solidFill>
                  <a:srgbClr val="666666"/>
                </a:solidFill>
                <a:latin typeface="Oswald"/>
                <a:ea typeface="Oswald"/>
                <a:cs typeface="Oswald"/>
                <a:sym typeface="Oswald"/>
              </a:defRPr>
            </a:lvl1pPr>
            <a:lvl2pPr marL="644525" marR="0" indent="-85725" algn="l" rtl="0">
              <a:spcBef>
                <a:spcPts val="960"/>
              </a:spcBef>
              <a:spcAft>
                <a:spcPts val="0"/>
              </a:spcAft>
              <a:buClr>
                <a:schemeClr val="dk1"/>
              </a:buClr>
              <a:buFont typeface="Noto Sans Symbol"/>
              <a:buChar char="▪"/>
              <a:defRPr sz="1600" b="0" i="0" u="none" strike="noStrike" cap="none" baseline="0">
                <a:solidFill>
                  <a:schemeClr val="dk1"/>
                </a:solidFill>
                <a:latin typeface="Verdana"/>
                <a:ea typeface="Verdana"/>
                <a:cs typeface="Verdana"/>
                <a:sym typeface="Verdana"/>
              </a:defRPr>
            </a:lvl2pPr>
            <a:lvl3pPr marL="1068388" marR="0" indent="-65087" algn="l" rtl="0">
              <a:spcBef>
                <a:spcPts val="840"/>
              </a:spcBef>
              <a:spcAft>
                <a:spcPts val="0"/>
              </a:spcAft>
              <a:buClr>
                <a:schemeClr val="dk1"/>
              </a:buClr>
              <a:buFont typeface="Verdana"/>
              <a:buChar char="•"/>
              <a:defRPr sz="1400" b="0" i="0" u="none" strike="noStrike" cap="none" baseline="0">
                <a:solidFill>
                  <a:schemeClr val="dk1"/>
                </a:solidFill>
                <a:latin typeface="Verdana"/>
                <a:ea typeface="Verdana"/>
                <a:cs typeface="Verdana"/>
                <a:sym typeface="Verdana"/>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552450" y="188913"/>
            <a:ext cx="8123238" cy="5903911"/>
          </a:xfrm>
          <a:prstGeom prst="rect">
            <a:avLst/>
          </a:prstGeom>
          <a:noFill/>
          <a:ln>
            <a:noFill/>
          </a:ln>
        </p:spPr>
        <p:txBody>
          <a:bodyPr/>
          <a:lstStyle>
            <a:lvl1pPr marL="177800" indent="25400" algn="l" rtl="0">
              <a:spcBef>
                <a:spcPts val="1920"/>
              </a:spcBef>
              <a:spcAft>
                <a:spcPts val="0"/>
              </a:spcAft>
              <a:buClr>
                <a:schemeClr val="dk1"/>
              </a:buClr>
              <a:buFont typeface="Noto Sans Symbol"/>
              <a:buChar char="▪"/>
              <a:defRPr sz="3200">
                <a:solidFill>
                  <a:schemeClr val="dk1"/>
                </a:solidFill>
                <a:latin typeface="Verdana"/>
                <a:ea typeface="Verdana"/>
                <a:cs typeface="Verdana"/>
                <a:sym typeface="Verdana"/>
              </a:defRPr>
            </a:lvl1pPr>
            <a:lvl2pPr marL="644525" indent="-85725" algn="l" rtl="0">
              <a:spcBef>
                <a:spcPts val="960"/>
              </a:spcBef>
              <a:spcAft>
                <a:spcPts val="0"/>
              </a:spcAft>
              <a:buClr>
                <a:schemeClr val="dk1"/>
              </a:buClr>
              <a:buFont typeface="Noto Sans Symbol"/>
              <a:buChar char="▪"/>
              <a:defRPr sz="1600">
                <a:solidFill>
                  <a:schemeClr val="dk1"/>
                </a:solidFill>
                <a:latin typeface="Verdana"/>
                <a:ea typeface="Verdana"/>
                <a:cs typeface="Verdana"/>
                <a:sym typeface="Verdana"/>
              </a:defRPr>
            </a:lvl2pPr>
            <a:lvl3pPr marL="1068388" indent="-65087" algn="l" rtl="0">
              <a:spcBef>
                <a:spcPts val="840"/>
              </a:spcBef>
              <a:spcAft>
                <a:spcPts val="0"/>
              </a:spcAft>
              <a:buClr>
                <a:schemeClr val="dk1"/>
              </a:buClr>
              <a:buFont typeface="Verdana"/>
              <a:buChar char="•"/>
              <a:defRPr sz="1400">
                <a:solidFill>
                  <a:schemeClr val="dk1"/>
                </a:solidFill>
                <a:latin typeface="Verdana"/>
                <a:ea typeface="Verdana"/>
                <a:cs typeface="Verdana"/>
                <a:sym typeface="Verdana"/>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rot="5400000">
            <a:off x="4708525" y="2125662"/>
            <a:ext cx="5903911" cy="2030412"/>
          </a:xfrm>
          <a:prstGeom prst="rect">
            <a:avLst/>
          </a:prstGeom>
          <a:noFill/>
          <a:ln w="15225" cap="flat" cmpd="sng">
            <a:solidFill>
              <a:srgbClr val="C4C4C4"/>
            </a:solidFill>
            <a:prstDash val="solid"/>
            <a:miter/>
            <a:headEnd type="none" w="med" len="med"/>
            <a:tailEnd type="none" w="med" len="med"/>
          </a:ln>
        </p:spPr>
        <p:txBody>
          <a:bodyPr/>
          <a:lstStyle>
            <a:lvl1pPr algn="l" rtl="0">
              <a:lnSpc>
                <a:spcPct val="90000"/>
              </a:lnSpc>
              <a:spcBef>
                <a:spcPts val="0"/>
              </a:spcBef>
              <a:spcAft>
                <a:spcPts val="0"/>
              </a:spcAft>
              <a:defRPr sz="3000" b="1">
                <a:solidFill>
                  <a:srgbClr val="FF3300"/>
                </a:solidFill>
                <a:latin typeface="Oswald"/>
                <a:ea typeface="Oswald"/>
                <a:cs typeface="Oswald"/>
                <a:sym typeface="Oswald"/>
              </a:defRPr>
            </a:lvl1pPr>
            <a:lvl2pPr algn="l" rtl="0">
              <a:lnSpc>
                <a:spcPct val="90000"/>
              </a:lnSpc>
              <a:spcBef>
                <a:spcPts val="0"/>
              </a:spcBef>
              <a:spcAft>
                <a:spcPts val="0"/>
              </a:spcAft>
              <a:defRPr sz="3000" b="1">
                <a:solidFill>
                  <a:srgbClr val="FF3300"/>
                </a:solidFill>
                <a:latin typeface="Oswald"/>
                <a:ea typeface="Oswald"/>
                <a:cs typeface="Oswald"/>
                <a:sym typeface="Oswald"/>
              </a:defRPr>
            </a:lvl2pPr>
            <a:lvl3pPr algn="l" rtl="0">
              <a:lnSpc>
                <a:spcPct val="90000"/>
              </a:lnSpc>
              <a:spcBef>
                <a:spcPts val="0"/>
              </a:spcBef>
              <a:spcAft>
                <a:spcPts val="0"/>
              </a:spcAft>
              <a:defRPr sz="3000" b="1">
                <a:solidFill>
                  <a:srgbClr val="FF3300"/>
                </a:solidFill>
                <a:latin typeface="Oswald"/>
                <a:ea typeface="Oswald"/>
                <a:cs typeface="Oswald"/>
                <a:sym typeface="Oswald"/>
              </a:defRPr>
            </a:lvl3pPr>
            <a:lvl4pPr algn="l" rtl="0">
              <a:lnSpc>
                <a:spcPct val="90000"/>
              </a:lnSpc>
              <a:spcBef>
                <a:spcPts val="0"/>
              </a:spcBef>
              <a:spcAft>
                <a:spcPts val="0"/>
              </a:spcAft>
              <a:defRPr sz="3000" b="1">
                <a:solidFill>
                  <a:srgbClr val="FF3300"/>
                </a:solidFill>
                <a:latin typeface="Oswald"/>
                <a:ea typeface="Oswald"/>
                <a:cs typeface="Oswald"/>
                <a:sym typeface="Oswald"/>
              </a:defRPr>
            </a:lvl4pPr>
            <a:lvl5pPr algn="l" rtl="0">
              <a:lnSpc>
                <a:spcPct val="90000"/>
              </a:lnSpc>
              <a:spcBef>
                <a:spcPts val="0"/>
              </a:spcBef>
              <a:spcAft>
                <a:spcPts val="0"/>
              </a:spcAft>
              <a:defRPr sz="3000" b="1">
                <a:solidFill>
                  <a:srgbClr val="FF3300"/>
                </a:solidFill>
                <a:latin typeface="Oswald"/>
                <a:ea typeface="Oswald"/>
                <a:cs typeface="Oswald"/>
                <a:sym typeface="Oswald"/>
              </a:defRPr>
            </a:lvl5pPr>
            <a:lvl6pPr marL="457200" algn="l" rtl="0">
              <a:lnSpc>
                <a:spcPct val="90000"/>
              </a:lnSpc>
              <a:spcBef>
                <a:spcPts val="0"/>
              </a:spcBef>
              <a:spcAft>
                <a:spcPts val="0"/>
              </a:spcAft>
              <a:defRPr sz="3000" b="1">
                <a:solidFill>
                  <a:srgbClr val="FF3300"/>
                </a:solidFill>
                <a:latin typeface="Oswald"/>
                <a:ea typeface="Oswald"/>
                <a:cs typeface="Oswald"/>
                <a:sym typeface="Oswald"/>
              </a:defRPr>
            </a:lvl6pPr>
            <a:lvl7pPr marL="914400" algn="l" rtl="0">
              <a:lnSpc>
                <a:spcPct val="90000"/>
              </a:lnSpc>
              <a:spcBef>
                <a:spcPts val="0"/>
              </a:spcBef>
              <a:spcAft>
                <a:spcPts val="0"/>
              </a:spcAft>
              <a:defRPr sz="3000" b="1">
                <a:solidFill>
                  <a:srgbClr val="FF3300"/>
                </a:solidFill>
                <a:latin typeface="Oswald"/>
                <a:ea typeface="Oswald"/>
                <a:cs typeface="Oswald"/>
                <a:sym typeface="Oswald"/>
              </a:defRPr>
            </a:lvl7pPr>
            <a:lvl8pPr marL="1371600" algn="l" rtl="0">
              <a:lnSpc>
                <a:spcPct val="90000"/>
              </a:lnSpc>
              <a:spcBef>
                <a:spcPts val="0"/>
              </a:spcBef>
              <a:spcAft>
                <a:spcPts val="0"/>
              </a:spcAft>
              <a:defRPr sz="3000" b="1">
                <a:solidFill>
                  <a:srgbClr val="FF3300"/>
                </a:solidFill>
                <a:latin typeface="Oswald"/>
                <a:ea typeface="Oswald"/>
                <a:cs typeface="Oswald"/>
                <a:sym typeface="Oswald"/>
              </a:defRPr>
            </a:lvl8pPr>
            <a:lvl9pPr marL="1828800" algn="l" rtl="0">
              <a:lnSpc>
                <a:spcPct val="90000"/>
              </a:lnSpc>
              <a:spcBef>
                <a:spcPts val="0"/>
              </a:spcBef>
              <a:spcAft>
                <a:spcPts val="0"/>
              </a:spcAft>
              <a:defRPr sz="3000" b="1">
                <a:solidFill>
                  <a:srgbClr val="FF3300"/>
                </a:solidFill>
                <a:latin typeface="Oswald"/>
                <a:ea typeface="Oswald"/>
                <a:cs typeface="Oswald"/>
                <a:sym typeface="Oswald"/>
              </a:defRPr>
            </a:lvl9pPr>
          </a:lstStyle>
          <a:p>
            <a:endParaRPr/>
          </a:p>
        </p:txBody>
      </p:sp>
      <p:sp>
        <p:nvSpPr>
          <p:cNvPr id="20" name="Shape 20"/>
          <p:cNvSpPr txBox="1">
            <a:spLocks noGrp="1"/>
          </p:cNvSpPr>
          <p:nvPr>
            <p:ph type="body" idx="1"/>
          </p:nvPr>
        </p:nvSpPr>
        <p:spPr>
          <a:xfrm rot="5400000">
            <a:off x="570706" y="170656"/>
            <a:ext cx="5903911" cy="5940424"/>
          </a:xfrm>
          <a:prstGeom prst="rect">
            <a:avLst/>
          </a:prstGeom>
          <a:noFill/>
          <a:ln>
            <a:noFill/>
          </a:ln>
        </p:spPr>
        <p:txBody>
          <a:bodyPr/>
          <a:lstStyle>
            <a:lvl1pPr marL="177800" indent="25400" algn="l" rtl="0">
              <a:spcBef>
                <a:spcPts val="1920"/>
              </a:spcBef>
              <a:spcAft>
                <a:spcPts val="0"/>
              </a:spcAft>
              <a:buClr>
                <a:schemeClr val="dk1"/>
              </a:buClr>
              <a:buFont typeface="Noto Sans Symbol"/>
              <a:buChar char="▪"/>
              <a:defRPr sz="3200">
                <a:solidFill>
                  <a:schemeClr val="dk1"/>
                </a:solidFill>
                <a:latin typeface="Verdana"/>
                <a:ea typeface="Verdana"/>
                <a:cs typeface="Verdana"/>
                <a:sym typeface="Verdana"/>
              </a:defRPr>
            </a:lvl1pPr>
            <a:lvl2pPr marL="644525" indent="-85725" algn="l" rtl="0">
              <a:spcBef>
                <a:spcPts val="960"/>
              </a:spcBef>
              <a:spcAft>
                <a:spcPts val="0"/>
              </a:spcAft>
              <a:buClr>
                <a:schemeClr val="dk1"/>
              </a:buClr>
              <a:buFont typeface="Noto Sans Symbol"/>
              <a:buChar char="▪"/>
              <a:defRPr sz="1600">
                <a:solidFill>
                  <a:schemeClr val="dk1"/>
                </a:solidFill>
                <a:latin typeface="Verdana"/>
                <a:ea typeface="Verdana"/>
                <a:cs typeface="Verdana"/>
                <a:sym typeface="Verdana"/>
              </a:defRPr>
            </a:lvl2pPr>
            <a:lvl3pPr marL="1068388" indent="-65087" algn="l" rtl="0">
              <a:spcBef>
                <a:spcPts val="840"/>
              </a:spcBef>
              <a:spcAft>
                <a:spcPts val="0"/>
              </a:spcAft>
              <a:buClr>
                <a:schemeClr val="dk1"/>
              </a:buClr>
              <a:buFont typeface="Verdana"/>
              <a:buChar char="•"/>
              <a:defRPr sz="1400">
                <a:solidFill>
                  <a:schemeClr val="dk1"/>
                </a:solidFill>
                <a:latin typeface="Verdana"/>
                <a:ea typeface="Verdana"/>
                <a:cs typeface="Verdana"/>
                <a:sym typeface="Verdana"/>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552450" y="188911"/>
            <a:ext cx="8075612" cy="928686"/>
          </a:xfrm>
          <a:prstGeom prst="rect">
            <a:avLst/>
          </a:prstGeom>
          <a:noFill/>
          <a:ln w="15225" cap="flat" cmpd="sng">
            <a:solidFill>
              <a:srgbClr val="C4C4C4"/>
            </a:solidFill>
            <a:prstDash val="solid"/>
            <a:miter/>
            <a:headEnd type="none" w="med" len="med"/>
            <a:tailEnd type="none" w="med" len="med"/>
          </a:ln>
        </p:spPr>
        <p:txBody>
          <a:bodyPr/>
          <a:lstStyle>
            <a:lvl1pPr algn="l" rtl="0">
              <a:lnSpc>
                <a:spcPct val="90000"/>
              </a:lnSpc>
              <a:spcBef>
                <a:spcPts val="0"/>
              </a:spcBef>
              <a:spcAft>
                <a:spcPts val="0"/>
              </a:spcAft>
              <a:defRPr sz="3000" b="1">
                <a:solidFill>
                  <a:srgbClr val="FF3300"/>
                </a:solidFill>
                <a:latin typeface="Oswald"/>
                <a:ea typeface="Oswald"/>
                <a:cs typeface="Oswald"/>
                <a:sym typeface="Oswald"/>
              </a:defRPr>
            </a:lvl1pPr>
            <a:lvl2pPr algn="l" rtl="0">
              <a:lnSpc>
                <a:spcPct val="90000"/>
              </a:lnSpc>
              <a:spcBef>
                <a:spcPts val="0"/>
              </a:spcBef>
              <a:spcAft>
                <a:spcPts val="0"/>
              </a:spcAft>
              <a:defRPr sz="3000" b="1">
                <a:solidFill>
                  <a:srgbClr val="FF3300"/>
                </a:solidFill>
                <a:latin typeface="Oswald"/>
                <a:ea typeface="Oswald"/>
                <a:cs typeface="Oswald"/>
                <a:sym typeface="Oswald"/>
              </a:defRPr>
            </a:lvl2pPr>
            <a:lvl3pPr algn="l" rtl="0">
              <a:lnSpc>
                <a:spcPct val="90000"/>
              </a:lnSpc>
              <a:spcBef>
                <a:spcPts val="0"/>
              </a:spcBef>
              <a:spcAft>
                <a:spcPts val="0"/>
              </a:spcAft>
              <a:defRPr sz="3000" b="1">
                <a:solidFill>
                  <a:srgbClr val="FF3300"/>
                </a:solidFill>
                <a:latin typeface="Oswald"/>
                <a:ea typeface="Oswald"/>
                <a:cs typeface="Oswald"/>
                <a:sym typeface="Oswald"/>
              </a:defRPr>
            </a:lvl3pPr>
            <a:lvl4pPr algn="l" rtl="0">
              <a:lnSpc>
                <a:spcPct val="90000"/>
              </a:lnSpc>
              <a:spcBef>
                <a:spcPts val="0"/>
              </a:spcBef>
              <a:spcAft>
                <a:spcPts val="0"/>
              </a:spcAft>
              <a:defRPr sz="3000" b="1">
                <a:solidFill>
                  <a:srgbClr val="FF3300"/>
                </a:solidFill>
                <a:latin typeface="Oswald"/>
                <a:ea typeface="Oswald"/>
                <a:cs typeface="Oswald"/>
                <a:sym typeface="Oswald"/>
              </a:defRPr>
            </a:lvl4pPr>
            <a:lvl5pPr algn="l" rtl="0">
              <a:lnSpc>
                <a:spcPct val="90000"/>
              </a:lnSpc>
              <a:spcBef>
                <a:spcPts val="0"/>
              </a:spcBef>
              <a:spcAft>
                <a:spcPts val="0"/>
              </a:spcAft>
              <a:defRPr sz="3000" b="1">
                <a:solidFill>
                  <a:srgbClr val="FF3300"/>
                </a:solidFill>
                <a:latin typeface="Oswald"/>
                <a:ea typeface="Oswald"/>
                <a:cs typeface="Oswald"/>
                <a:sym typeface="Oswald"/>
              </a:defRPr>
            </a:lvl5pPr>
            <a:lvl6pPr marL="457200" algn="l" rtl="0">
              <a:lnSpc>
                <a:spcPct val="90000"/>
              </a:lnSpc>
              <a:spcBef>
                <a:spcPts val="0"/>
              </a:spcBef>
              <a:spcAft>
                <a:spcPts val="0"/>
              </a:spcAft>
              <a:defRPr sz="3000" b="1">
                <a:solidFill>
                  <a:srgbClr val="FF3300"/>
                </a:solidFill>
                <a:latin typeface="Oswald"/>
                <a:ea typeface="Oswald"/>
                <a:cs typeface="Oswald"/>
                <a:sym typeface="Oswald"/>
              </a:defRPr>
            </a:lvl6pPr>
            <a:lvl7pPr marL="914400" algn="l" rtl="0">
              <a:lnSpc>
                <a:spcPct val="90000"/>
              </a:lnSpc>
              <a:spcBef>
                <a:spcPts val="0"/>
              </a:spcBef>
              <a:spcAft>
                <a:spcPts val="0"/>
              </a:spcAft>
              <a:defRPr sz="3000" b="1">
                <a:solidFill>
                  <a:srgbClr val="FF3300"/>
                </a:solidFill>
                <a:latin typeface="Oswald"/>
                <a:ea typeface="Oswald"/>
                <a:cs typeface="Oswald"/>
                <a:sym typeface="Oswald"/>
              </a:defRPr>
            </a:lvl7pPr>
            <a:lvl8pPr marL="1371600" algn="l" rtl="0">
              <a:lnSpc>
                <a:spcPct val="90000"/>
              </a:lnSpc>
              <a:spcBef>
                <a:spcPts val="0"/>
              </a:spcBef>
              <a:spcAft>
                <a:spcPts val="0"/>
              </a:spcAft>
              <a:defRPr sz="3000" b="1">
                <a:solidFill>
                  <a:srgbClr val="FF3300"/>
                </a:solidFill>
                <a:latin typeface="Oswald"/>
                <a:ea typeface="Oswald"/>
                <a:cs typeface="Oswald"/>
                <a:sym typeface="Oswald"/>
              </a:defRPr>
            </a:lvl8pPr>
            <a:lvl9pPr marL="1828800" algn="l" rtl="0">
              <a:lnSpc>
                <a:spcPct val="90000"/>
              </a:lnSpc>
              <a:spcBef>
                <a:spcPts val="0"/>
              </a:spcBef>
              <a:spcAft>
                <a:spcPts val="0"/>
              </a:spcAft>
              <a:defRPr sz="3000" b="1">
                <a:solidFill>
                  <a:srgbClr val="FF3300"/>
                </a:solidFill>
                <a:latin typeface="Oswald"/>
                <a:ea typeface="Oswald"/>
                <a:cs typeface="Oswald"/>
                <a:sym typeface="Oswald"/>
              </a:defRPr>
            </a:lvl9pPr>
          </a:lstStyle>
          <a:p>
            <a:endParaRPr/>
          </a:p>
        </p:txBody>
      </p:sp>
      <p:sp>
        <p:nvSpPr>
          <p:cNvPr id="23" name="Shape 23"/>
          <p:cNvSpPr txBox="1">
            <a:spLocks noGrp="1"/>
          </p:cNvSpPr>
          <p:nvPr>
            <p:ph type="body" idx="1"/>
          </p:nvPr>
        </p:nvSpPr>
        <p:spPr>
          <a:xfrm rot="5400000">
            <a:off x="2480468" y="-102394"/>
            <a:ext cx="4275136" cy="8115300"/>
          </a:xfrm>
          <a:prstGeom prst="rect">
            <a:avLst/>
          </a:prstGeom>
          <a:noFill/>
          <a:ln>
            <a:noFill/>
          </a:ln>
        </p:spPr>
        <p:txBody>
          <a:bodyPr/>
          <a:lstStyle>
            <a:lvl1pPr marL="177800" indent="25400" algn="l" rtl="0">
              <a:spcBef>
                <a:spcPts val="1920"/>
              </a:spcBef>
              <a:spcAft>
                <a:spcPts val="0"/>
              </a:spcAft>
              <a:buClr>
                <a:schemeClr val="dk1"/>
              </a:buClr>
              <a:buFont typeface="Noto Sans Symbol"/>
              <a:buChar char="▪"/>
              <a:defRPr sz="3200">
                <a:solidFill>
                  <a:schemeClr val="dk1"/>
                </a:solidFill>
                <a:latin typeface="Verdana"/>
                <a:ea typeface="Verdana"/>
                <a:cs typeface="Verdana"/>
                <a:sym typeface="Verdana"/>
              </a:defRPr>
            </a:lvl1pPr>
            <a:lvl2pPr marL="644525" indent="-85725" algn="l" rtl="0">
              <a:spcBef>
                <a:spcPts val="960"/>
              </a:spcBef>
              <a:spcAft>
                <a:spcPts val="0"/>
              </a:spcAft>
              <a:buClr>
                <a:schemeClr val="dk1"/>
              </a:buClr>
              <a:buFont typeface="Noto Sans Symbol"/>
              <a:buChar char="▪"/>
              <a:defRPr sz="1600">
                <a:solidFill>
                  <a:schemeClr val="dk1"/>
                </a:solidFill>
                <a:latin typeface="Verdana"/>
                <a:ea typeface="Verdana"/>
                <a:cs typeface="Verdana"/>
                <a:sym typeface="Verdana"/>
              </a:defRPr>
            </a:lvl2pPr>
            <a:lvl3pPr marL="1068388" indent="-65087" algn="l" rtl="0">
              <a:spcBef>
                <a:spcPts val="840"/>
              </a:spcBef>
              <a:spcAft>
                <a:spcPts val="0"/>
              </a:spcAft>
              <a:buClr>
                <a:schemeClr val="dk1"/>
              </a:buClr>
              <a:buFont typeface="Verdana"/>
              <a:buChar char="•"/>
              <a:defRPr sz="1400">
                <a:solidFill>
                  <a:schemeClr val="dk1"/>
                </a:solidFill>
                <a:latin typeface="Verdana"/>
                <a:ea typeface="Verdana"/>
                <a:cs typeface="Verdana"/>
                <a:sym typeface="Verdana"/>
              </a:defRPr>
            </a:lvl3pPr>
            <a:lvl4pPr marL="1600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016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792288" y="4800600"/>
            <a:ext cx="5486399" cy="566737"/>
          </a:xfrm>
          <a:prstGeom prst="rect">
            <a:avLst/>
          </a:prstGeom>
          <a:noFill/>
          <a:ln w="15225" cap="flat" cmpd="sng">
            <a:solidFill>
              <a:srgbClr val="C4C4C4"/>
            </a:solidFill>
            <a:prstDash val="solid"/>
            <a:miter/>
            <a:headEnd type="none" w="med" len="med"/>
            <a:tailEnd type="none" w="med" len="med"/>
          </a:ln>
        </p:spPr>
        <p:txBody>
          <a:bodyPr/>
          <a:lstStyle>
            <a:lvl1pPr algn="l" rtl="0">
              <a:spcBef>
                <a:spcPts val="0"/>
              </a:spcBef>
              <a:defRPr sz="2000" b="1"/>
            </a:lvl1pPr>
            <a:lvl2pPr rtl="0">
              <a:spcBef>
                <a:spcPts val="0"/>
              </a:spcBef>
              <a:defRPr sz="3000" b="1">
                <a:solidFill>
                  <a:srgbClr val="FF3300"/>
                </a:solidFill>
                <a:latin typeface="Oswald"/>
                <a:ea typeface="Oswald"/>
                <a:cs typeface="Oswald"/>
                <a:sym typeface="Oswald"/>
              </a:defRPr>
            </a:lvl2pPr>
            <a:lvl3pPr rtl="0">
              <a:spcBef>
                <a:spcPts val="0"/>
              </a:spcBef>
              <a:defRPr sz="3000" b="1">
                <a:solidFill>
                  <a:srgbClr val="FF3300"/>
                </a:solidFill>
                <a:latin typeface="Oswald"/>
                <a:ea typeface="Oswald"/>
                <a:cs typeface="Oswald"/>
                <a:sym typeface="Oswald"/>
              </a:defRPr>
            </a:lvl3pPr>
            <a:lvl4pPr rtl="0">
              <a:spcBef>
                <a:spcPts val="0"/>
              </a:spcBef>
              <a:defRPr sz="3000" b="1">
                <a:solidFill>
                  <a:srgbClr val="FF3300"/>
                </a:solidFill>
                <a:latin typeface="Oswald"/>
                <a:ea typeface="Oswald"/>
                <a:cs typeface="Oswald"/>
                <a:sym typeface="Oswald"/>
              </a:defRPr>
            </a:lvl4pPr>
            <a:lvl5pPr rtl="0">
              <a:spcBef>
                <a:spcPts val="0"/>
              </a:spcBef>
              <a:defRPr sz="3000" b="1">
                <a:solidFill>
                  <a:srgbClr val="FF3300"/>
                </a:solidFill>
                <a:latin typeface="Oswald"/>
                <a:ea typeface="Oswald"/>
                <a:cs typeface="Oswald"/>
                <a:sym typeface="Oswald"/>
              </a:defRPr>
            </a:lvl5pPr>
            <a:lvl6pPr rtl="0">
              <a:spcBef>
                <a:spcPts val="0"/>
              </a:spcBef>
              <a:defRPr sz="3000" b="1">
                <a:solidFill>
                  <a:srgbClr val="FF3300"/>
                </a:solidFill>
                <a:latin typeface="Oswald"/>
                <a:ea typeface="Oswald"/>
                <a:cs typeface="Oswald"/>
                <a:sym typeface="Oswald"/>
              </a:defRPr>
            </a:lvl6pPr>
            <a:lvl7pPr rtl="0">
              <a:spcBef>
                <a:spcPts val="0"/>
              </a:spcBef>
              <a:defRPr sz="3000" b="1">
                <a:solidFill>
                  <a:srgbClr val="FF3300"/>
                </a:solidFill>
                <a:latin typeface="Oswald"/>
                <a:ea typeface="Oswald"/>
                <a:cs typeface="Oswald"/>
                <a:sym typeface="Oswald"/>
              </a:defRPr>
            </a:lvl7pPr>
            <a:lvl8pPr rtl="0">
              <a:spcBef>
                <a:spcPts val="0"/>
              </a:spcBef>
              <a:defRPr sz="3000" b="1">
                <a:solidFill>
                  <a:srgbClr val="FF3300"/>
                </a:solidFill>
                <a:latin typeface="Oswald"/>
                <a:ea typeface="Oswald"/>
                <a:cs typeface="Oswald"/>
                <a:sym typeface="Oswald"/>
              </a:defRPr>
            </a:lvl8pPr>
            <a:lvl9pPr rtl="0">
              <a:spcBef>
                <a:spcPts val="0"/>
              </a:spcBef>
              <a:defRPr sz="3000" b="1">
                <a:solidFill>
                  <a:srgbClr val="FF3300"/>
                </a:solidFill>
                <a:latin typeface="Oswald"/>
                <a:ea typeface="Oswald"/>
                <a:cs typeface="Oswald"/>
                <a:sym typeface="Oswald"/>
              </a:defRPr>
            </a:lvl9pPr>
          </a:lstStyle>
          <a:p>
            <a:endParaRPr/>
          </a:p>
        </p:txBody>
      </p:sp>
      <p:sp>
        <p:nvSpPr>
          <p:cNvPr id="26" name="Shape 26"/>
          <p:cNvSpPr>
            <a:spLocks noGrp="1"/>
          </p:cNvSpPr>
          <p:nvPr>
            <p:ph type="pic" idx="2"/>
          </p:nvPr>
        </p:nvSpPr>
        <p:spPr>
          <a:xfrm>
            <a:off x="1792288" y="612775"/>
            <a:ext cx="5486399" cy="4114800"/>
          </a:xfrm>
          <a:prstGeom prst="rect">
            <a:avLst/>
          </a:prstGeom>
          <a:noFill/>
          <a:ln>
            <a:noFill/>
          </a:ln>
        </p:spPr>
        <p:txBody>
          <a:bodyPr/>
          <a:lstStyle>
            <a:lvl1pPr marL="0" marR="0" indent="0" algn="l" rtl="0">
              <a:spcBef>
                <a:spcPts val="0"/>
              </a:spcBef>
              <a:buClr>
                <a:schemeClr val="dk1"/>
              </a:buClr>
              <a:buFont typeface="Verdana"/>
              <a:buNone/>
              <a:defRPr sz="3200" b="0" i="0" u="none" strike="noStrike" cap="none" baseline="0">
                <a:solidFill>
                  <a:schemeClr val="dk1"/>
                </a:solidFill>
                <a:latin typeface="Verdana"/>
                <a:ea typeface="Verdana"/>
                <a:cs typeface="Verdana"/>
                <a:sym typeface="Verdana"/>
              </a:defRPr>
            </a:lvl1pPr>
            <a:lvl2pPr marL="457200" marR="0" indent="0" algn="l" rtl="0">
              <a:spcBef>
                <a:spcPts val="0"/>
              </a:spcBef>
              <a:buClr>
                <a:schemeClr val="dk1"/>
              </a:buClr>
              <a:buFont typeface="Verdana"/>
              <a:buNone/>
              <a:defRPr sz="2800" b="0" i="0" u="none" strike="noStrike" cap="none" baseline="0">
                <a:solidFill>
                  <a:schemeClr val="dk1"/>
                </a:solidFill>
                <a:latin typeface="Verdana"/>
                <a:ea typeface="Verdana"/>
                <a:cs typeface="Verdana"/>
                <a:sym typeface="Verdana"/>
              </a:defRPr>
            </a:lvl2pPr>
            <a:lvl3pPr marL="914400" marR="0" indent="0" algn="l" rtl="0">
              <a:spcBef>
                <a:spcPts val="0"/>
              </a:spcBef>
              <a:buClr>
                <a:schemeClr val="dk1"/>
              </a:buClr>
              <a:buFont typeface="Verdana"/>
              <a:buNone/>
              <a:defRPr sz="2400" b="0" i="0" u="none" strike="noStrike" cap="none" baseline="0">
                <a:solidFill>
                  <a:schemeClr val="dk1"/>
                </a:solidFill>
                <a:latin typeface="Verdana"/>
                <a:ea typeface="Verdana"/>
                <a:cs typeface="Verdana"/>
                <a:sym typeface="Verdana"/>
              </a:defRPr>
            </a:lvl3pPr>
            <a:lvl4pPr marL="1371600" marR="0" indent="0" algn="l" rtl="0">
              <a:spcBef>
                <a:spcPts val="0"/>
              </a:spcBef>
              <a:buClr>
                <a:schemeClr val="dk1"/>
              </a:buClr>
              <a:buFont typeface="Verdana"/>
              <a:buNone/>
              <a:defRPr sz="2000" b="0" i="0" u="none" strike="noStrike" cap="none" baseline="0">
                <a:solidFill>
                  <a:schemeClr val="dk1"/>
                </a:solidFill>
                <a:latin typeface="Verdana"/>
                <a:ea typeface="Verdana"/>
                <a:cs typeface="Verdana"/>
                <a:sym typeface="Verdana"/>
              </a:defRPr>
            </a:lvl4pPr>
            <a:lvl5pPr marL="1828800" marR="0" indent="0" algn="l" rtl="0">
              <a:spcBef>
                <a:spcPts val="0"/>
              </a:spcBef>
              <a:buClr>
                <a:schemeClr val="dk1"/>
              </a:buClr>
              <a:buFont typeface="Verdana"/>
              <a:buNone/>
              <a:defRPr sz="2000" b="0" i="0" u="none" strike="noStrike" cap="none" baseline="0">
                <a:solidFill>
                  <a:schemeClr val="dk1"/>
                </a:solidFill>
                <a:latin typeface="Verdana"/>
                <a:ea typeface="Verdana"/>
                <a:cs typeface="Verdana"/>
                <a:sym typeface="Verdana"/>
              </a:defRPr>
            </a:lvl5pPr>
            <a:lvl6pPr marL="2286000" marR="0" indent="0" algn="l" rtl="0">
              <a:spcBef>
                <a:spcPts val="0"/>
              </a:spcBef>
              <a:buClr>
                <a:schemeClr val="dk1"/>
              </a:buClr>
              <a:buFont typeface="Verdana"/>
              <a:buNone/>
              <a:defRPr sz="2000" b="0" i="0" u="none" strike="noStrike" cap="none" baseline="0">
                <a:solidFill>
                  <a:schemeClr val="dk1"/>
                </a:solidFill>
                <a:latin typeface="Verdana"/>
                <a:ea typeface="Verdana"/>
                <a:cs typeface="Verdana"/>
                <a:sym typeface="Verdana"/>
              </a:defRPr>
            </a:lvl6pPr>
            <a:lvl7pPr marL="2743200" marR="0" indent="0" algn="l" rtl="0">
              <a:spcBef>
                <a:spcPts val="0"/>
              </a:spcBef>
              <a:buClr>
                <a:schemeClr val="dk1"/>
              </a:buClr>
              <a:buFont typeface="Verdana"/>
              <a:buNone/>
              <a:defRPr sz="2000" b="0" i="0" u="none" strike="noStrike" cap="none" baseline="0">
                <a:solidFill>
                  <a:schemeClr val="dk1"/>
                </a:solidFill>
                <a:latin typeface="Verdana"/>
                <a:ea typeface="Verdana"/>
                <a:cs typeface="Verdana"/>
                <a:sym typeface="Verdana"/>
              </a:defRPr>
            </a:lvl7pPr>
            <a:lvl8pPr marL="3200400" marR="0" indent="0" algn="l" rtl="0">
              <a:spcBef>
                <a:spcPts val="0"/>
              </a:spcBef>
              <a:buClr>
                <a:schemeClr val="dk1"/>
              </a:buClr>
              <a:buFont typeface="Verdana"/>
              <a:buNone/>
              <a:defRPr sz="2000" b="0" i="0" u="none" strike="noStrike" cap="none" baseline="0">
                <a:solidFill>
                  <a:schemeClr val="dk1"/>
                </a:solidFill>
                <a:latin typeface="Verdana"/>
                <a:ea typeface="Verdana"/>
                <a:cs typeface="Verdana"/>
                <a:sym typeface="Verdana"/>
              </a:defRPr>
            </a:lvl8pPr>
            <a:lvl9pPr marL="3657600" marR="0" indent="0" algn="l" rtl="0">
              <a:spcBef>
                <a:spcPts val="0"/>
              </a:spcBef>
              <a:buClr>
                <a:schemeClr val="dk1"/>
              </a:buClr>
              <a:buFont typeface="Verdana"/>
              <a:buNone/>
              <a:defRPr sz="2000" b="0" i="0" u="none" strike="noStrike" cap="none" baseline="0">
                <a:solidFill>
                  <a:schemeClr val="dk1"/>
                </a:solidFill>
                <a:latin typeface="Verdana"/>
                <a:ea typeface="Verdana"/>
                <a:cs typeface="Verdana"/>
                <a:sym typeface="Verdana"/>
              </a:defRPr>
            </a:lvl9pPr>
          </a:lstStyle>
          <a:p>
            <a:pPr lvl="0"/>
            <a:endParaRPr noProof="0">
              <a:sym typeface="Verdana"/>
            </a:endParaRPr>
          </a:p>
        </p:txBody>
      </p:sp>
      <p:sp>
        <p:nvSpPr>
          <p:cNvPr id="27" name="Shape 27"/>
          <p:cNvSpPr txBox="1">
            <a:spLocks noGrp="1"/>
          </p:cNvSpPr>
          <p:nvPr>
            <p:ph type="body" idx="1"/>
          </p:nvPr>
        </p:nvSpPr>
        <p:spPr>
          <a:xfrm>
            <a:off x="1792288" y="5367337"/>
            <a:ext cx="5486399" cy="804861"/>
          </a:xfrm>
          <a:prstGeom prst="rect">
            <a:avLst/>
          </a:prstGeom>
          <a:noFill/>
          <a:ln>
            <a:noFill/>
          </a:ln>
        </p:spPr>
        <p:txBody>
          <a:bodyPr/>
          <a:lstStyle>
            <a:lvl1pPr marL="0" indent="0" rtl="0">
              <a:spcBef>
                <a:spcPts val="0"/>
              </a:spcBef>
              <a:buFont typeface="Verdana"/>
              <a:buNone/>
              <a:defRPr sz="1400"/>
            </a:lvl1pPr>
            <a:lvl2pPr marL="457200" indent="0" rtl="0">
              <a:spcBef>
                <a:spcPts val="0"/>
              </a:spcBef>
              <a:buFont typeface="Verdana"/>
              <a:buNone/>
              <a:defRPr sz="1200"/>
            </a:lvl2pPr>
            <a:lvl3pPr marL="914400" indent="0" rtl="0">
              <a:spcBef>
                <a:spcPts val="0"/>
              </a:spcBef>
              <a:buFont typeface="Verdana"/>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3050"/>
            <a:ext cx="3008313" cy="1162049"/>
          </a:xfrm>
          <a:prstGeom prst="rect">
            <a:avLst/>
          </a:prstGeom>
          <a:noFill/>
          <a:ln w="15225" cap="flat" cmpd="sng">
            <a:solidFill>
              <a:srgbClr val="C4C4C4"/>
            </a:solidFill>
            <a:prstDash val="solid"/>
            <a:miter/>
            <a:headEnd type="none" w="med" len="med"/>
            <a:tailEnd type="none" w="med" len="med"/>
          </a:ln>
        </p:spPr>
        <p:txBody>
          <a:bodyPr/>
          <a:lstStyle>
            <a:lvl1pPr algn="l" rtl="0">
              <a:spcBef>
                <a:spcPts val="0"/>
              </a:spcBef>
              <a:defRPr sz="2000" b="1"/>
            </a:lvl1pPr>
            <a:lvl2pPr rtl="0">
              <a:spcBef>
                <a:spcPts val="0"/>
              </a:spcBef>
              <a:defRPr sz="3000" b="1">
                <a:solidFill>
                  <a:srgbClr val="FF3300"/>
                </a:solidFill>
                <a:latin typeface="Oswald"/>
                <a:ea typeface="Oswald"/>
                <a:cs typeface="Oswald"/>
                <a:sym typeface="Oswald"/>
              </a:defRPr>
            </a:lvl2pPr>
            <a:lvl3pPr rtl="0">
              <a:spcBef>
                <a:spcPts val="0"/>
              </a:spcBef>
              <a:defRPr sz="3000" b="1">
                <a:solidFill>
                  <a:srgbClr val="FF3300"/>
                </a:solidFill>
                <a:latin typeface="Oswald"/>
                <a:ea typeface="Oswald"/>
                <a:cs typeface="Oswald"/>
                <a:sym typeface="Oswald"/>
              </a:defRPr>
            </a:lvl3pPr>
            <a:lvl4pPr rtl="0">
              <a:spcBef>
                <a:spcPts val="0"/>
              </a:spcBef>
              <a:defRPr sz="3000" b="1">
                <a:solidFill>
                  <a:srgbClr val="FF3300"/>
                </a:solidFill>
                <a:latin typeface="Oswald"/>
                <a:ea typeface="Oswald"/>
                <a:cs typeface="Oswald"/>
                <a:sym typeface="Oswald"/>
              </a:defRPr>
            </a:lvl4pPr>
            <a:lvl5pPr rtl="0">
              <a:spcBef>
                <a:spcPts val="0"/>
              </a:spcBef>
              <a:defRPr sz="3000" b="1">
                <a:solidFill>
                  <a:srgbClr val="FF3300"/>
                </a:solidFill>
                <a:latin typeface="Oswald"/>
                <a:ea typeface="Oswald"/>
                <a:cs typeface="Oswald"/>
                <a:sym typeface="Oswald"/>
              </a:defRPr>
            </a:lvl5pPr>
            <a:lvl6pPr rtl="0">
              <a:spcBef>
                <a:spcPts val="0"/>
              </a:spcBef>
              <a:defRPr sz="3000" b="1">
                <a:solidFill>
                  <a:srgbClr val="FF3300"/>
                </a:solidFill>
                <a:latin typeface="Oswald"/>
                <a:ea typeface="Oswald"/>
                <a:cs typeface="Oswald"/>
                <a:sym typeface="Oswald"/>
              </a:defRPr>
            </a:lvl6pPr>
            <a:lvl7pPr rtl="0">
              <a:spcBef>
                <a:spcPts val="0"/>
              </a:spcBef>
              <a:defRPr sz="3000" b="1">
                <a:solidFill>
                  <a:srgbClr val="FF3300"/>
                </a:solidFill>
                <a:latin typeface="Oswald"/>
                <a:ea typeface="Oswald"/>
                <a:cs typeface="Oswald"/>
                <a:sym typeface="Oswald"/>
              </a:defRPr>
            </a:lvl7pPr>
            <a:lvl8pPr rtl="0">
              <a:spcBef>
                <a:spcPts val="0"/>
              </a:spcBef>
              <a:defRPr sz="3000" b="1">
                <a:solidFill>
                  <a:srgbClr val="FF3300"/>
                </a:solidFill>
                <a:latin typeface="Oswald"/>
                <a:ea typeface="Oswald"/>
                <a:cs typeface="Oswald"/>
                <a:sym typeface="Oswald"/>
              </a:defRPr>
            </a:lvl8pPr>
            <a:lvl9pPr rtl="0">
              <a:spcBef>
                <a:spcPts val="0"/>
              </a:spcBef>
              <a:defRPr sz="3000" b="1">
                <a:solidFill>
                  <a:srgbClr val="FF3300"/>
                </a:solidFill>
                <a:latin typeface="Oswald"/>
                <a:ea typeface="Oswald"/>
                <a:cs typeface="Oswald"/>
                <a:sym typeface="Oswald"/>
              </a:defRPr>
            </a:lvl9pPr>
          </a:lstStyle>
          <a:p>
            <a:endParaRPr/>
          </a:p>
        </p:txBody>
      </p:sp>
      <p:sp>
        <p:nvSpPr>
          <p:cNvPr id="30" name="Shape 30"/>
          <p:cNvSpPr txBox="1">
            <a:spLocks noGrp="1"/>
          </p:cNvSpPr>
          <p:nvPr>
            <p:ph type="body" idx="1"/>
          </p:nvPr>
        </p:nvSpPr>
        <p:spPr>
          <a:xfrm>
            <a:off x="3575050" y="273050"/>
            <a:ext cx="5111750" cy="5853112"/>
          </a:xfrm>
          <a:prstGeom prst="rect">
            <a:avLst/>
          </a:prstGeom>
          <a:noFill/>
          <a:ln>
            <a:noFill/>
          </a:ln>
        </p:spPr>
        <p:txBody>
          <a:bodyPr/>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31" name="Shape 31"/>
          <p:cNvSpPr txBox="1">
            <a:spLocks noGrp="1"/>
          </p:cNvSpPr>
          <p:nvPr>
            <p:ph type="body" idx="2"/>
          </p:nvPr>
        </p:nvSpPr>
        <p:spPr>
          <a:xfrm>
            <a:off x="457200" y="1435100"/>
            <a:ext cx="3008313" cy="4691063"/>
          </a:xfrm>
          <a:prstGeom prst="rect">
            <a:avLst/>
          </a:prstGeom>
          <a:noFill/>
          <a:ln>
            <a:noFill/>
          </a:ln>
        </p:spPr>
        <p:txBody>
          <a:bodyPr/>
          <a:lstStyle>
            <a:lvl1pPr marL="0" indent="0" rtl="0">
              <a:spcBef>
                <a:spcPts val="0"/>
              </a:spcBef>
              <a:buFont typeface="Verdana"/>
              <a:buNone/>
              <a:defRPr sz="1400"/>
            </a:lvl1pPr>
            <a:lvl2pPr marL="457200" indent="0" rtl="0">
              <a:spcBef>
                <a:spcPts val="0"/>
              </a:spcBef>
              <a:buFont typeface="Verdana"/>
              <a:buNone/>
              <a:defRPr sz="1200"/>
            </a:lvl2pPr>
            <a:lvl3pPr marL="914400" indent="0" rtl="0">
              <a:spcBef>
                <a:spcPts val="0"/>
              </a:spcBef>
              <a:buFont typeface="Verdana"/>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Arial"/>
              <a:buNone/>
              <a:defRPr sz="900"/>
            </a:lvl6pPr>
            <a:lvl7pPr marL="2743200" indent="0" rtl="0">
              <a:spcBef>
                <a:spcPts val="0"/>
              </a:spcBef>
              <a:buFont typeface="Arial"/>
              <a:buNone/>
              <a:defRPr sz="900"/>
            </a:lvl7pPr>
            <a:lvl8pPr marL="3200400" indent="0" rtl="0">
              <a:spcBef>
                <a:spcPts val="0"/>
              </a:spcBef>
              <a:buFont typeface="Arial"/>
              <a:buNone/>
              <a:defRPr sz="900"/>
            </a:lvl8pPr>
            <a:lvl9pPr marL="3657600" indent="0" rtl="0">
              <a:spcBef>
                <a:spcPts val="0"/>
              </a:spcBef>
              <a:buFont typeface="Arial"/>
              <a:buNone/>
              <a:defRPr sz="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552450" y="188911"/>
            <a:ext cx="8075612" cy="928686"/>
          </a:xfrm>
          <a:prstGeom prst="rect">
            <a:avLst/>
          </a:prstGeom>
          <a:noFill/>
          <a:ln w="15225" cap="flat" cmpd="sng">
            <a:solidFill>
              <a:srgbClr val="C4C4C4"/>
            </a:solidFill>
            <a:prstDash val="solid"/>
            <a:miter/>
            <a:headEnd type="none" w="med" len="med"/>
            <a:tailEnd type="none" w="med" len="med"/>
          </a:ln>
        </p:spPr>
        <p:txBody>
          <a:bodyPr/>
          <a:lstStyle>
            <a:lvl1pPr algn="l" rtl="0">
              <a:lnSpc>
                <a:spcPct val="90000"/>
              </a:lnSpc>
              <a:spcBef>
                <a:spcPts val="0"/>
              </a:spcBef>
              <a:spcAft>
                <a:spcPts val="0"/>
              </a:spcAft>
              <a:defRPr sz="3000" b="1">
                <a:solidFill>
                  <a:srgbClr val="FF3300"/>
                </a:solidFill>
                <a:latin typeface="Oswald"/>
                <a:ea typeface="Oswald"/>
                <a:cs typeface="Oswald"/>
                <a:sym typeface="Oswald"/>
              </a:defRPr>
            </a:lvl1pPr>
            <a:lvl2pPr algn="l" rtl="0">
              <a:lnSpc>
                <a:spcPct val="90000"/>
              </a:lnSpc>
              <a:spcBef>
                <a:spcPts val="0"/>
              </a:spcBef>
              <a:spcAft>
                <a:spcPts val="0"/>
              </a:spcAft>
              <a:defRPr sz="3000" b="1">
                <a:solidFill>
                  <a:srgbClr val="FF3300"/>
                </a:solidFill>
                <a:latin typeface="Oswald"/>
                <a:ea typeface="Oswald"/>
                <a:cs typeface="Oswald"/>
                <a:sym typeface="Oswald"/>
              </a:defRPr>
            </a:lvl2pPr>
            <a:lvl3pPr algn="l" rtl="0">
              <a:lnSpc>
                <a:spcPct val="90000"/>
              </a:lnSpc>
              <a:spcBef>
                <a:spcPts val="0"/>
              </a:spcBef>
              <a:spcAft>
                <a:spcPts val="0"/>
              </a:spcAft>
              <a:defRPr sz="3000" b="1">
                <a:solidFill>
                  <a:srgbClr val="FF3300"/>
                </a:solidFill>
                <a:latin typeface="Oswald"/>
                <a:ea typeface="Oswald"/>
                <a:cs typeface="Oswald"/>
                <a:sym typeface="Oswald"/>
              </a:defRPr>
            </a:lvl3pPr>
            <a:lvl4pPr algn="l" rtl="0">
              <a:lnSpc>
                <a:spcPct val="90000"/>
              </a:lnSpc>
              <a:spcBef>
                <a:spcPts val="0"/>
              </a:spcBef>
              <a:spcAft>
                <a:spcPts val="0"/>
              </a:spcAft>
              <a:defRPr sz="3000" b="1">
                <a:solidFill>
                  <a:srgbClr val="FF3300"/>
                </a:solidFill>
                <a:latin typeface="Oswald"/>
                <a:ea typeface="Oswald"/>
                <a:cs typeface="Oswald"/>
                <a:sym typeface="Oswald"/>
              </a:defRPr>
            </a:lvl4pPr>
            <a:lvl5pPr algn="l" rtl="0">
              <a:lnSpc>
                <a:spcPct val="90000"/>
              </a:lnSpc>
              <a:spcBef>
                <a:spcPts val="0"/>
              </a:spcBef>
              <a:spcAft>
                <a:spcPts val="0"/>
              </a:spcAft>
              <a:defRPr sz="3000" b="1">
                <a:solidFill>
                  <a:srgbClr val="FF3300"/>
                </a:solidFill>
                <a:latin typeface="Oswald"/>
                <a:ea typeface="Oswald"/>
                <a:cs typeface="Oswald"/>
                <a:sym typeface="Oswald"/>
              </a:defRPr>
            </a:lvl5pPr>
            <a:lvl6pPr marL="457200" algn="l" rtl="0">
              <a:lnSpc>
                <a:spcPct val="90000"/>
              </a:lnSpc>
              <a:spcBef>
                <a:spcPts val="0"/>
              </a:spcBef>
              <a:spcAft>
                <a:spcPts val="0"/>
              </a:spcAft>
              <a:defRPr sz="3000" b="1">
                <a:solidFill>
                  <a:srgbClr val="FF3300"/>
                </a:solidFill>
                <a:latin typeface="Oswald"/>
                <a:ea typeface="Oswald"/>
                <a:cs typeface="Oswald"/>
                <a:sym typeface="Oswald"/>
              </a:defRPr>
            </a:lvl6pPr>
            <a:lvl7pPr marL="914400" algn="l" rtl="0">
              <a:lnSpc>
                <a:spcPct val="90000"/>
              </a:lnSpc>
              <a:spcBef>
                <a:spcPts val="0"/>
              </a:spcBef>
              <a:spcAft>
                <a:spcPts val="0"/>
              </a:spcAft>
              <a:defRPr sz="3000" b="1">
                <a:solidFill>
                  <a:srgbClr val="FF3300"/>
                </a:solidFill>
                <a:latin typeface="Oswald"/>
                <a:ea typeface="Oswald"/>
                <a:cs typeface="Oswald"/>
                <a:sym typeface="Oswald"/>
              </a:defRPr>
            </a:lvl7pPr>
            <a:lvl8pPr marL="1371600" algn="l" rtl="0">
              <a:lnSpc>
                <a:spcPct val="90000"/>
              </a:lnSpc>
              <a:spcBef>
                <a:spcPts val="0"/>
              </a:spcBef>
              <a:spcAft>
                <a:spcPts val="0"/>
              </a:spcAft>
              <a:defRPr sz="3000" b="1">
                <a:solidFill>
                  <a:srgbClr val="FF3300"/>
                </a:solidFill>
                <a:latin typeface="Oswald"/>
                <a:ea typeface="Oswald"/>
                <a:cs typeface="Oswald"/>
                <a:sym typeface="Oswald"/>
              </a:defRPr>
            </a:lvl8pPr>
            <a:lvl9pPr marL="1828800" algn="l" rtl="0">
              <a:lnSpc>
                <a:spcPct val="90000"/>
              </a:lnSpc>
              <a:spcBef>
                <a:spcPts val="0"/>
              </a:spcBef>
              <a:spcAft>
                <a:spcPts val="0"/>
              </a:spcAft>
              <a:defRPr sz="3000" b="1">
                <a:solidFill>
                  <a:srgbClr val="FF3300"/>
                </a:solidFill>
                <a:latin typeface="Oswald"/>
                <a:ea typeface="Oswald"/>
                <a:cs typeface="Oswald"/>
                <a:sym typeface="Oswald"/>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w="15225" cap="flat" cmpd="sng">
            <a:solidFill>
              <a:srgbClr val="C4C4C4"/>
            </a:solidFill>
            <a:prstDash val="solid"/>
            <a:miter/>
            <a:headEnd type="none" w="med" len="med"/>
            <a:tailEnd type="none" w="med" len="med"/>
          </a:ln>
        </p:spPr>
        <p:txBody>
          <a:bodyPr/>
          <a:lstStyle>
            <a:lvl1pPr rtl="0">
              <a:spcBef>
                <a:spcPts val="0"/>
              </a:spcBef>
              <a:defRPr/>
            </a:lvl1pPr>
            <a:lvl2pPr rtl="0">
              <a:spcBef>
                <a:spcPts val="0"/>
              </a:spcBef>
              <a:defRPr sz="3000" b="1">
                <a:solidFill>
                  <a:srgbClr val="FF3300"/>
                </a:solidFill>
                <a:latin typeface="Oswald"/>
                <a:ea typeface="Oswald"/>
                <a:cs typeface="Oswald"/>
                <a:sym typeface="Oswald"/>
              </a:defRPr>
            </a:lvl2pPr>
            <a:lvl3pPr rtl="0">
              <a:spcBef>
                <a:spcPts val="0"/>
              </a:spcBef>
              <a:defRPr sz="3000" b="1">
                <a:solidFill>
                  <a:srgbClr val="FF3300"/>
                </a:solidFill>
                <a:latin typeface="Oswald"/>
                <a:ea typeface="Oswald"/>
                <a:cs typeface="Oswald"/>
                <a:sym typeface="Oswald"/>
              </a:defRPr>
            </a:lvl3pPr>
            <a:lvl4pPr rtl="0">
              <a:spcBef>
                <a:spcPts val="0"/>
              </a:spcBef>
              <a:defRPr sz="3000" b="1">
                <a:solidFill>
                  <a:srgbClr val="FF3300"/>
                </a:solidFill>
                <a:latin typeface="Oswald"/>
                <a:ea typeface="Oswald"/>
                <a:cs typeface="Oswald"/>
                <a:sym typeface="Oswald"/>
              </a:defRPr>
            </a:lvl4pPr>
            <a:lvl5pPr rtl="0">
              <a:spcBef>
                <a:spcPts val="0"/>
              </a:spcBef>
              <a:defRPr sz="3000" b="1">
                <a:solidFill>
                  <a:srgbClr val="FF3300"/>
                </a:solidFill>
                <a:latin typeface="Oswald"/>
                <a:ea typeface="Oswald"/>
                <a:cs typeface="Oswald"/>
                <a:sym typeface="Oswald"/>
              </a:defRPr>
            </a:lvl5pPr>
            <a:lvl6pPr rtl="0">
              <a:spcBef>
                <a:spcPts val="0"/>
              </a:spcBef>
              <a:defRPr sz="3000" b="1">
                <a:solidFill>
                  <a:srgbClr val="FF3300"/>
                </a:solidFill>
                <a:latin typeface="Oswald"/>
                <a:ea typeface="Oswald"/>
                <a:cs typeface="Oswald"/>
                <a:sym typeface="Oswald"/>
              </a:defRPr>
            </a:lvl6pPr>
            <a:lvl7pPr rtl="0">
              <a:spcBef>
                <a:spcPts val="0"/>
              </a:spcBef>
              <a:defRPr sz="3000" b="1">
                <a:solidFill>
                  <a:srgbClr val="FF3300"/>
                </a:solidFill>
                <a:latin typeface="Oswald"/>
                <a:ea typeface="Oswald"/>
                <a:cs typeface="Oswald"/>
                <a:sym typeface="Oswald"/>
              </a:defRPr>
            </a:lvl7pPr>
            <a:lvl8pPr rtl="0">
              <a:spcBef>
                <a:spcPts val="0"/>
              </a:spcBef>
              <a:defRPr sz="3000" b="1">
                <a:solidFill>
                  <a:srgbClr val="FF3300"/>
                </a:solidFill>
                <a:latin typeface="Oswald"/>
                <a:ea typeface="Oswald"/>
                <a:cs typeface="Oswald"/>
                <a:sym typeface="Oswald"/>
              </a:defRPr>
            </a:lvl8pPr>
            <a:lvl9pPr rtl="0">
              <a:spcBef>
                <a:spcPts val="0"/>
              </a:spcBef>
              <a:defRPr sz="3000" b="1">
                <a:solidFill>
                  <a:srgbClr val="FF3300"/>
                </a:solidFill>
                <a:latin typeface="Oswald"/>
                <a:ea typeface="Oswald"/>
                <a:cs typeface="Oswald"/>
                <a:sym typeface="Oswald"/>
              </a:defRPr>
            </a:lvl9pPr>
          </a:lstStyle>
          <a:p>
            <a:endParaRPr/>
          </a:p>
        </p:txBody>
      </p:sp>
      <p:sp>
        <p:nvSpPr>
          <p:cNvPr id="36" name="Shape 36"/>
          <p:cNvSpPr txBox="1">
            <a:spLocks noGrp="1"/>
          </p:cNvSpPr>
          <p:nvPr>
            <p:ph type="body" idx="1"/>
          </p:nvPr>
        </p:nvSpPr>
        <p:spPr>
          <a:xfrm>
            <a:off x="457200" y="1535112"/>
            <a:ext cx="4040187" cy="639762"/>
          </a:xfrm>
          <a:prstGeom prst="rect">
            <a:avLst/>
          </a:prstGeom>
          <a:noFill/>
          <a:ln>
            <a:noFill/>
          </a:ln>
        </p:spPr>
        <p:txBody>
          <a:bodyPr anchor="b"/>
          <a:lstStyle>
            <a:lvl1pPr marL="0" indent="0" rtl="0">
              <a:spcBef>
                <a:spcPts val="0"/>
              </a:spcBef>
              <a:buFont typeface="Verdana"/>
              <a:buNone/>
              <a:defRPr sz="2400" b="1"/>
            </a:lvl1pPr>
            <a:lvl2pPr marL="457200" indent="0" rtl="0">
              <a:spcBef>
                <a:spcPts val="0"/>
              </a:spcBef>
              <a:buFont typeface="Verdana"/>
              <a:buNone/>
              <a:defRPr sz="2000" b="1"/>
            </a:lvl2pPr>
            <a:lvl3pPr marL="914400" indent="0" rtl="0">
              <a:spcBef>
                <a:spcPts val="0"/>
              </a:spcBef>
              <a:buFont typeface="Verdana"/>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37" name="Shape 37"/>
          <p:cNvSpPr txBox="1">
            <a:spLocks noGrp="1"/>
          </p:cNvSpPr>
          <p:nvPr>
            <p:ph type="body" idx="2"/>
          </p:nvPr>
        </p:nvSpPr>
        <p:spPr>
          <a:xfrm>
            <a:off x="457200" y="2174875"/>
            <a:ext cx="4040187"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8" name="Shape 38"/>
          <p:cNvSpPr txBox="1">
            <a:spLocks noGrp="1"/>
          </p:cNvSpPr>
          <p:nvPr>
            <p:ph type="body" idx="3"/>
          </p:nvPr>
        </p:nvSpPr>
        <p:spPr>
          <a:xfrm>
            <a:off x="4645025" y="1535112"/>
            <a:ext cx="4041774" cy="639762"/>
          </a:xfrm>
          <a:prstGeom prst="rect">
            <a:avLst/>
          </a:prstGeom>
          <a:noFill/>
          <a:ln>
            <a:noFill/>
          </a:ln>
        </p:spPr>
        <p:txBody>
          <a:bodyPr anchor="b"/>
          <a:lstStyle>
            <a:lvl1pPr marL="0" indent="0" rtl="0">
              <a:spcBef>
                <a:spcPts val="0"/>
              </a:spcBef>
              <a:buFont typeface="Verdana"/>
              <a:buNone/>
              <a:defRPr sz="2400" b="1"/>
            </a:lvl1pPr>
            <a:lvl2pPr marL="457200" indent="0" rtl="0">
              <a:spcBef>
                <a:spcPts val="0"/>
              </a:spcBef>
              <a:buFont typeface="Verdana"/>
              <a:buNone/>
              <a:defRPr sz="2000" b="1"/>
            </a:lvl2pPr>
            <a:lvl3pPr marL="914400" indent="0" rtl="0">
              <a:spcBef>
                <a:spcPts val="0"/>
              </a:spcBef>
              <a:buFont typeface="Verdana"/>
              <a:buNone/>
              <a:defRPr sz="1800" b="1"/>
            </a:lvl3pPr>
            <a:lvl4pPr marL="1371600" indent="0" rtl="0">
              <a:spcBef>
                <a:spcPts val="0"/>
              </a:spcBef>
              <a:buFont typeface="Arial"/>
              <a:buNone/>
              <a:defRPr sz="1600" b="1"/>
            </a:lvl4pPr>
            <a:lvl5pPr marL="1828800" indent="0" rtl="0">
              <a:spcBef>
                <a:spcPts val="0"/>
              </a:spcBef>
              <a:buFont typeface="Arial"/>
              <a:buNone/>
              <a:defRPr sz="1600" b="1"/>
            </a:lvl5pPr>
            <a:lvl6pPr marL="2286000" indent="0" rtl="0">
              <a:spcBef>
                <a:spcPts val="0"/>
              </a:spcBef>
              <a:buFont typeface="Arial"/>
              <a:buNone/>
              <a:defRPr sz="1600" b="1"/>
            </a:lvl6pPr>
            <a:lvl7pPr marL="2743200" indent="0" rtl="0">
              <a:spcBef>
                <a:spcPts val="0"/>
              </a:spcBef>
              <a:buFont typeface="Arial"/>
              <a:buNone/>
              <a:defRPr sz="1600" b="1"/>
            </a:lvl7pPr>
            <a:lvl8pPr marL="3200400" indent="0" rtl="0">
              <a:spcBef>
                <a:spcPts val="0"/>
              </a:spcBef>
              <a:buFont typeface="Arial"/>
              <a:buNone/>
              <a:defRPr sz="1600" b="1"/>
            </a:lvl8pPr>
            <a:lvl9pPr marL="3657600" indent="0" rtl="0">
              <a:spcBef>
                <a:spcPts val="0"/>
              </a:spcBef>
              <a:buFont typeface="Arial"/>
              <a:buNone/>
              <a:defRPr sz="1600" b="1"/>
            </a:lvl9pPr>
          </a:lstStyle>
          <a:p>
            <a:endParaRPr/>
          </a:p>
        </p:txBody>
      </p:sp>
      <p:sp>
        <p:nvSpPr>
          <p:cNvPr id="39" name="Shape 39"/>
          <p:cNvSpPr txBox="1">
            <a:spLocks noGrp="1"/>
          </p:cNvSpPr>
          <p:nvPr>
            <p:ph type="body" idx="4"/>
          </p:nvPr>
        </p:nvSpPr>
        <p:spPr>
          <a:xfrm>
            <a:off x="4645025" y="2174875"/>
            <a:ext cx="4041774"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552450" y="188913"/>
            <a:ext cx="8075613" cy="928687"/>
          </a:xfrm>
          <a:prstGeom prst="rect">
            <a:avLst/>
          </a:prstGeom>
          <a:noFill/>
          <a:ln w="15225">
            <a:solidFill>
              <a:srgbClr val="C4C4C4"/>
            </a:solidFill>
            <a:miter lim="800000"/>
            <a:headEnd/>
            <a:tailEnd/>
          </a:ln>
        </p:spPr>
        <p:txBody>
          <a:bodyPr vert="horz" wrap="square" lIns="91425" tIns="91425" rIns="91425" bIns="91425" numCol="1" anchor="b" anchorCtr="0" compatLnSpc="1">
            <a:prstTxWarp prst="textNoShape">
              <a:avLst/>
            </a:prstTxWarp>
          </a:bodyPr>
          <a:lstStyle/>
          <a:p>
            <a:pPr lvl="0"/>
            <a:endParaRPr lang="es-ES" smtClean="0">
              <a:sym typeface="Arial" charset="0"/>
            </a:endParaRPr>
          </a:p>
        </p:txBody>
      </p:sp>
      <p:sp>
        <p:nvSpPr>
          <p:cNvPr id="1027" name="Shape 10"/>
          <p:cNvSpPr txBox="1">
            <a:spLocks noGrp="1"/>
          </p:cNvSpPr>
          <p:nvPr>
            <p:ph type="body" idx="1"/>
          </p:nvPr>
        </p:nvSpPr>
        <p:spPr bwMode="auto">
          <a:xfrm>
            <a:off x="560388" y="1817688"/>
            <a:ext cx="8115300" cy="4275137"/>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s-ES" smtClean="0">
              <a:sym typeface="Arial" charset="0"/>
            </a:endParaRPr>
          </a:p>
        </p:txBody>
      </p:sp>
      <p:sp>
        <p:nvSpPr>
          <p:cNvPr id="1028" name="Shape 11"/>
          <p:cNvSpPr txBox="1">
            <a:spLocks noChangeArrowheads="1"/>
          </p:cNvSpPr>
          <p:nvPr/>
        </p:nvSpPr>
        <p:spPr bwMode="auto">
          <a:xfrm>
            <a:off x="8423275" y="6477000"/>
            <a:ext cx="541338" cy="136525"/>
          </a:xfrm>
          <a:prstGeom prst="rect">
            <a:avLst/>
          </a:prstGeom>
          <a:noFill/>
          <a:ln w="9525">
            <a:noFill/>
            <a:miter lim="800000"/>
            <a:headEnd/>
            <a:tailEnd/>
          </a:ln>
        </p:spPr>
        <p:txBody>
          <a:bodyPr lIns="0" tIns="0" rIns="0" bIns="0"/>
          <a:lstStyle/>
          <a:p>
            <a:pPr algn="r">
              <a:buClr>
                <a:srgbClr val="666666"/>
              </a:buClr>
              <a:buSzPct val="25000"/>
              <a:buFont typeface="Verdana" pitchFamily="34" charset="0"/>
              <a:buNone/>
              <a:defRPr/>
            </a:pPr>
            <a:fld id="{AF87A775-04DB-4598-8DF7-D5AFEAA2A36C}" type="slidenum">
              <a:rPr lang="en-US" sz="900" b="1">
                <a:solidFill>
                  <a:srgbClr val="666666"/>
                </a:solidFill>
                <a:latin typeface="Verdana" pitchFamily="34" charset="0"/>
                <a:sym typeface="Verdana" pitchFamily="34" charset="0"/>
              </a:rPr>
              <a:pPr algn="r">
                <a:buClr>
                  <a:srgbClr val="666666"/>
                </a:buClr>
                <a:buSzPct val="25000"/>
                <a:buFont typeface="Verdana" pitchFamily="34" charset="0"/>
                <a:buNone/>
                <a:defRPr/>
              </a:pPr>
              <a:t>‹Nº›</a:t>
            </a:fld>
            <a:endParaRPr lang="en-US" sz="900" b="1">
              <a:solidFill>
                <a:srgbClr val="666666"/>
              </a:solidFill>
              <a:latin typeface="Verdana" pitchFamily="34" charset="0"/>
              <a:sym typeface="Verdana" pitchFamily="34" charset="0"/>
            </a:endParaRPr>
          </a:p>
        </p:txBody>
      </p:sp>
    </p:spTree>
  </p:cSld>
  <p:clrMap bg1="lt1" tx1="dk1" bg2="dk2" tx2="lt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Shape 252"/>
          <p:cNvSpPr txBox="1">
            <a:spLocks noChangeArrowheads="1"/>
          </p:cNvSpPr>
          <p:nvPr/>
        </p:nvSpPr>
        <p:spPr bwMode="auto">
          <a:xfrm>
            <a:off x="1476375" y="6440488"/>
            <a:ext cx="5981700" cy="182562"/>
          </a:xfrm>
          <a:prstGeom prst="rect">
            <a:avLst/>
          </a:prstGeom>
          <a:noFill/>
          <a:ln w="9525">
            <a:noFill/>
            <a:miter lim="800000"/>
            <a:headEnd/>
            <a:tailEnd/>
          </a:ln>
        </p:spPr>
        <p:txBody>
          <a:bodyPr lIns="0" tIns="0" rIns="0" bIns="45700"/>
          <a:lstStyle/>
          <a:p>
            <a:pPr>
              <a:buClr>
                <a:srgbClr val="666666"/>
              </a:buClr>
              <a:buSzPct val="25000"/>
              <a:buFont typeface="Verdana" pitchFamily="34" charset="0"/>
              <a:buNone/>
              <a:defRPr/>
            </a:pPr>
            <a:r>
              <a:rPr lang="en-US" sz="900" b="1">
                <a:solidFill>
                  <a:srgbClr val="666666"/>
                </a:solidFill>
                <a:latin typeface="Verdana" pitchFamily="34" charset="0"/>
                <a:sym typeface="Verdana" pitchFamily="34" charset="0"/>
              </a:rPr>
              <a:t>*</a:t>
            </a:r>
          </a:p>
        </p:txBody>
      </p:sp>
      <p:pic>
        <p:nvPicPr>
          <p:cNvPr id="13315" name="Shape 253"/>
          <p:cNvPicPr preferRelativeResize="0">
            <a:picLocks noChangeAspect="1" noChangeArrowheads="1"/>
          </p:cNvPicPr>
          <p:nvPr/>
        </p:nvPicPr>
        <p:blipFill>
          <a:blip r:embed="rId3"/>
          <a:srcRect/>
          <a:stretch>
            <a:fillRect/>
          </a:stretch>
        </p:blipFill>
        <p:spPr bwMode="auto">
          <a:xfrm>
            <a:off x="395288" y="365125"/>
            <a:ext cx="2803525" cy="976313"/>
          </a:xfrm>
          <a:prstGeom prst="rect">
            <a:avLst/>
          </a:prstGeom>
          <a:noFill/>
          <a:ln w="9525">
            <a:noFill/>
            <a:miter lim="800000"/>
            <a:headEnd/>
            <a:tailEnd/>
          </a:ln>
        </p:spPr>
      </p:pic>
      <p:sp>
        <p:nvSpPr>
          <p:cNvPr id="13316" name="Shape 254"/>
          <p:cNvSpPr txBox="1">
            <a:spLocks noGrp="1"/>
          </p:cNvSpPr>
          <p:nvPr>
            <p:ph type="title"/>
          </p:nvPr>
        </p:nvSpPr>
        <p:spPr bwMode="auto">
          <a:xfrm>
            <a:off x="552450" y="188913"/>
            <a:ext cx="8075613" cy="928687"/>
          </a:xfrm>
          <a:prstGeom prst="rect">
            <a:avLst/>
          </a:prstGeom>
          <a:noFill/>
          <a:ln w="15225">
            <a:solidFill>
              <a:srgbClr val="C4C4C4"/>
            </a:solidFill>
            <a:miter lim="800000"/>
            <a:headEnd/>
            <a:tailEnd/>
          </a:ln>
        </p:spPr>
        <p:txBody>
          <a:bodyPr vert="horz" wrap="square" lIns="91425" tIns="91425" rIns="91425" bIns="91425" numCol="1" anchor="b" anchorCtr="0" compatLnSpc="1">
            <a:prstTxWarp prst="textNoShape">
              <a:avLst/>
            </a:prstTxWarp>
          </a:bodyPr>
          <a:lstStyle/>
          <a:p>
            <a:pPr lvl="0"/>
            <a:endParaRPr lang="es-ES" smtClean="0">
              <a:sym typeface="Arial" charset="0"/>
            </a:endParaRPr>
          </a:p>
        </p:txBody>
      </p:sp>
      <p:sp>
        <p:nvSpPr>
          <p:cNvPr id="13317" name="Shape 255"/>
          <p:cNvSpPr txBox="1">
            <a:spLocks noGrp="1"/>
          </p:cNvSpPr>
          <p:nvPr>
            <p:ph type="body" idx="1"/>
          </p:nvPr>
        </p:nvSpPr>
        <p:spPr bwMode="auto">
          <a:xfrm>
            <a:off x="560388" y="1817688"/>
            <a:ext cx="8115300" cy="4275137"/>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s-ES" smtClean="0">
              <a:sym typeface="Arial" charset="0"/>
            </a:endParaRPr>
          </a:p>
        </p:txBody>
      </p:sp>
      <p:sp>
        <p:nvSpPr>
          <p:cNvPr id="13318" name="Shape 256"/>
          <p:cNvSpPr txBox="1">
            <a:spLocks noGrp="1"/>
          </p:cNvSpPr>
          <p:nvPr/>
        </p:nvSpPr>
        <p:spPr bwMode="auto">
          <a:xfrm>
            <a:off x="0" y="6354763"/>
            <a:ext cx="9144000" cy="514350"/>
          </a:xfrm>
          <a:prstGeom prst="rect">
            <a:avLst/>
          </a:prstGeom>
          <a:gradFill rotWithShape="0">
            <a:gsLst>
              <a:gs pos="0">
                <a:srgbClr val="CBCBCD"/>
              </a:gs>
              <a:gs pos="50000">
                <a:srgbClr val="FFFFFF"/>
              </a:gs>
              <a:gs pos="100000">
                <a:srgbClr val="CBCBCD"/>
              </a:gs>
            </a:gsLst>
            <a:lin ang="5400000"/>
          </a:gradFill>
          <a:ln w="9525">
            <a:noFill/>
            <a:miter lim="800000"/>
            <a:headEnd/>
            <a:tailEnd/>
          </a:ln>
        </p:spPr>
        <p:txBody>
          <a:bodyPr lIns="91425" tIns="91425" rIns="91425" bIns="91425"/>
          <a:lstStyle/>
          <a:p>
            <a:pPr>
              <a:spcBef>
                <a:spcPts val="1075"/>
              </a:spcBef>
              <a:defRPr/>
            </a:pPr>
            <a:endParaRPr lang="es-ES" sz="1800">
              <a:latin typeface="Verdana" pitchFamily="34" charset="0"/>
              <a:sym typeface="Verdana" pitchFamily="34" charset="0"/>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48"/>
          <p:cNvSpPr txBox="1">
            <a:spLocks noGrp="1"/>
          </p:cNvSpPr>
          <p:nvPr>
            <p:ph type="body" idx="1"/>
          </p:nvPr>
        </p:nvSpPr>
        <p:spPr>
          <a:xfrm>
            <a:off x="611188" y="836613"/>
            <a:ext cx="7993062" cy="3744912"/>
          </a:xfrm>
          <a:ln w="12700" cap="flat">
            <a:solidFill>
              <a:srgbClr val="7F7F7F"/>
            </a:solidFill>
            <a:headEnd type="none" w="med" len="med"/>
            <a:tailEnd type="none" w="med" len="med"/>
          </a:ln>
        </p:spPr>
        <p:txBody>
          <a:bodyPr lIns="0" tIns="0" rIns="0" bIns="0"/>
          <a:lstStyle/>
          <a:p>
            <a:pPr marL="0" indent="0" algn="ctr" eaLnBrk="1" hangingPunct="1">
              <a:spcBef>
                <a:spcPct val="0"/>
              </a:spcBef>
              <a:spcAft>
                <a:spcPct val="0"/>
              </a:spcAft>
              <a:buClr>
                <a:srgbClr val="000000"/>
              </a:buClr>
              <a:buFont typeface="Noto Sans Symbol"/>
              <a:buNone/>
            </a:pPr>
            <a:endParaRPr lang="es-ES" sz="2800" b="1" i="1" smtClean="0">
              <a:solidFill>
                <a:srgbClr val="FF3300"/>
              </a:solidFill>
              <a:latin typeface="Verdana" pitchFamily="34" charset="0"/>
              <a:cs typeface="Arial" charset="0"/>
              <a:sym typeface="Verdana" pitchFamily="34" charset="0"/>
            </a:endParaRPr>
          </a:p>
          <a:p>
            <a:pPr marL="0" indent="0" algn="ctr" eaLnBrk="1" hangingPunct="1">
              <a:spcBef>
                <a:spcPct val="0"/>
              </a:spcBef>
              <a:spcAft>
                <a:spcPct val="0"/>
              </a:spcAft>
              <a:buClr>
                <a:srgbClr val="000000"/>
              </a:buClr>
              <a:buSzPct val="25000"/>
              <a:buFont typeface="Noto Sans Symbol"/>
              <a:buNone/>
            </a:pPr>
            <a:r>
              <a:rPr lang="en-US" b="1" i="1" smtClean="0">
                <a:solidFill>
                  <a:srgbClr val="FF3300"/>
                </a:solidFill>
                <a:latin typeface="Verdana" pitchFamily="34" charset="0"/>
                <a:cs typeface="Arial" charset="0"/>
                <a:sym typeface="Verdana" pitchFamily="34" charset="0"/>
              </a:rPr>
              <a:t>Preservando las Personas entre cambios, tensiones y desafíos.</a:t>
            </a:r>
          </a:p>
          <a:p>
            <a:pPr marL="0" indent="0" algn="ctr" eaLnBrk="1" hangingPunct="1">
              <a:spcBef>
                <a:spcPct val="0"/>
              </a:spcBef>
              <a:spcAft>
                <a:spcPct val="0"/>
              </a:spcAft>
              <a:buClr>
                <a:srgbClr val="000000"/>
              </a:buClr>
              <a:buFont typeface="Noto Sans Symbol"/>
              <a:buNone/>
            </a:pPr>
            <a:endParaRPr lang="es-ES" b="1" i="1" smtClean="0">
              <a:solidFill>
                <a:srgbClr val="FF3300"/>
              </a:solidFill>
              <a:latin typeface="Verdana" pitchFamily="34" charset="0"/>
              <a:cs typeface="Arial" charset="0"/>
              <a:sym typeface="Verdana" pitchFamily="34" charset="0"/>
            </a:endParaRPr>
          </a:p>
          <a:p>
            <a:pPr marL="0" indent="0" algn="ctr" eaLnBrk="1" hangingPunct="1">
              <a:spcBef>
                <a:spcPct val="0"/>
              </a:spcBef>
              <a:spcAft>
                <a:spcPct val="0"/>
              </a:spcAft>
              <a:buClr>
                <a:srgbClr val="000000"/>
              </a:buClr>
              <a:buFont typeface="Noto Sans Symbol"/>
              <a:buNone/>
            </a:pPr>
            <a:endParaRPr lang="es-ES" sz="2800" b="1" i="1" smtClean="0">
              <a:solidFill>
                <a:srgbClr val="FF3300"/>
              </a:solidFill>
              <a:latin typeface="Verdana" pitchFamily="34" charset="0"/>
              <a:cs typeface="Arial" charset="0"/>
              <a:sym typeface="Verdana" pitchFamily="34" charset="0"/>
            </a:endParaRPr>
          </a:p>
          <a:p>
            <a:pPr marL="0" indent="0" algn="ctr" eaLnBrk="1" hangingPunct="1">
              <a:spcBef>
                <a:spcPct val="0"/>
              </a:spcBef>
              <a:spcAft>
                <a:spcPct val="0"/>
              </a:spcAft>
              <a:buClr>
                <a:srgbClr val="000000"/>
              </a:buClr>
              <a:buSzPct val="25000"/>
              <a:buFont typeface="Noto Sans Symbol"/>
              <a:buNone/>
            </a:pPr>
            <a:r>
              <a:rPr lang="en-US" sz="2800" smtClean="0">
                <a:solidFill>
                  <a:srgbClr val="000000"/>
                </a:solidFill>
                <a:latin typeface="Verdana" pitchFamily="34" charset="0"/>
                <a:cs typeface="Arial" charset="0"/>
                <a:sym typeface="Verdana" pitchFamily="34" charset="0"/>
              </a:rPr>
              <a:t>“De la crisis a la revitalización de las Relaciones del Trabajo y sus Actores: cambios, tensiones y desafíos”  </a:t>
            </a:r>
          </a:p>
        </p:txBody>
      </p:sp>
      <p:sp>
        <p:nvSpPr>
          <p:cNvPr id="16386" name="Shape 49"/>
          <p:cNvSpPr txBox="1">
            <a:spLocks noChangeArrowheads="1"/>
          </p:cNvSpPr>
          <p:nvPr/>
        </p:nvSpPr>
        <p:spPr bwMode="auto">
          <a:xfrm>
            <a:off x="1692275" y="5137150"/>
            <a:ext cx="5688013" cy="812800"/>
          </a:xfrm>
          <a:prstGeom prst="rect">
            <a:avLst/>
          </a:prstGeom>
          <a:noFill/>
          <a:ln w="9525">
            <a:noFill/>
            <a:miter lim="800000"/>
            <a:headEnd/>
            <a:tailEnd/>
          </a:ln>
        </p:spPr>
        <p:txBody>
          <a:bodyPr lIns="91425" tIns="45700" rIns="91425" bIns="45700"/>
          <a:lstStyle/>
          <a:p>
            <a:pPr algn="ctr">
              <a:buClr>
                <a:srgbClr val="7030A0"/>
              </a:buClr>
              <a:buSzPct val="25000"/>
              <a:buFont typeface="Verdana" pitchFamily="34" charset="0"/>
              <a:buNone/>
            </a:pPr>
            <a:r>
              <a:rPr lang="en-US" sz="1800" b="1">
                <a:solidFill>
                  <a:srgbClr val="7030A0"/>
                </a:solidFill>
                <a:latin typeface="Verdana" pitchFamily="34" charset="0"/>
                <a:sym typeface="Verdana" pitchFamily="34" charset="0"/>
              </a:rPr>
              <a:t>Catedra de Administración de Personal III</a:t>
            </a:r>
          </a:p>
          <a:p>
            <a:pPr algn="ctr">
              <a:spcBef>
                <a:spcPts val="1075"/>
              </a:spcBef>
              <a:buClr>
                <a:srgbClr val="7030A0"/>
              </a:buClr>
              <a:buSzPct val="25000"/>
              <a:buFont typeface="Verdana" pitchFamily="34" charset="0"/>
              <a:buNone/>
            </a:pPr>
            <a:r>
              <a:rPr lang="en-US" sz="1800" b="1">
                <a:solidFill>
                  <a:srgbClr val="7030A0"/>
                </a:solidFill>
                <a:latin typeface="Verdana" pitchFamily="34" charset="0"/>
                <a:sym typeface="Verdana" pitchFamily="34" charset="0"/>
              </a:rPr>
              <a:t>Profesor Miguel Punte</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txBox="1">
            <a:spLocks noGrp="1"/>
          </p:cNvSpPr>
          <p:nvPr>
            <p:ph type="subTitle" idx="4294967295"/>
          </p:nvPr>
        </p:nvSpPr>
        <p:spPr>
          <a:xfrm>
            <a:off x="539750" y="1052513"/>
            <a:ext cx="7777163" cy="4319587"/>
          </a:xfrm>
        </p:spPr>
        <p:txBody>
          <a:bodyPr tIns="45700" bIns="45700" anchor="ctr">
            <a:noAutofit/>
          </a:bodyPr>
          <a:lstStyle/>
          <a:p>
            <a:pPr algn="just" eaLnBrk="1" fontAlgn="auto" hangingPunct="1">
              <a:spcBef>
                <a:spcPts val="0"/>
              </a:spcBef>
              <a:spcAft>
                <a:spcPts val="0"/>
              </a:spcAft>
              <a:buClr>
                <a:schemeClr val="dk1"/>
              </a:buClr>
              <a:buSzPct val="25000"/>
              <a:buFont typeface="Noto Sans Symbol"/>
              <a:buNone/>
              <a:defRPr/>
            </a:pPr>
            <a:r>
              <a:rPr lang="en-US" sz="2000">
                <a:solidFill>
                  <a:schemeClr val="dk1"/>
                </a:solidFill>
                <a:latin typeface="Verdana"/>
                <a:ea typeface="Verdana"/>
                <a:cs typeface="Verdana"/>
                <a:sym typeface="Verdana"/>
              </a:rPr>
              <a:t>En toda organización el líder debe asumir dos responsabilidades en la gestión de las personas a su cargo (Gestión del Comportamiento Laboral):</a:t>
            </a:r>
          </a:p>
          <a:p>
            <a:pPr algn="just" eaLnBrk="1" fontAlgn="auto" hangingPunct="1">
              <a:spcBef>
                <a:spcPts val="0"/>
              </a:spcBef>
              <a:spcAft>
                <a:spcPts val="0"/>
              </a:spcAft>
              <a:buClr>
                <a:schemeClr val="dk1"/>
              </a:buClr>
              <a:buFont typeface="Noto Sans Symbol"/>
              <a:buNone/>
              <a:defRPr/>
            </a:pPr>
            <a:endParaRPr sz="2000">
              <a:solidFill>
                <a:schemeClr val="dk1"/>
              </a:solidFill>
              <a:latin typeface="Verdana"/>
              <a:ea typeface="Verdana"/>
              <a:cs typeface="Verdana"/>
              <a:sym typeface="Verdana"/>
            </a:endParaRPr>
          </a:p>
          <a:p>
            <a:pPr algn="just" eaLnBrk="1" fontAlgn="auto" hangingPunct="1">
              <a:spcBef>
                <a:spcPts val="0"/>
              </a:spcBef>
              <a:spcAft>
                <a:spcPts val="0"/>
              </a:spcAft>
              <a:buClr>
                <a:srgbClr val="000000"/>
              </a:buClr>
              <a:buSzPct val="25000"/>
              <a:buFont typeface="Oswald"/>
              <a:buAutoNum type="arabicPeriod"/>
              <a:defRPr/>
            </a:pPr>
            <a:r>
              <a:rPr lang="en-US" sz="2000">
                <a:solidFill>
                  <a:schemeClr val="dk1"/>
                </a:solidFill>
                <a:latin typeface="Verdana"/>
                <a:ea typeface="Verdana"/>
                <a:cs typeface="Verdana"/>
                <a:sym typeface="Verdana"/>
              </a:rPr>
              <a:t>1) Lograr que el personal (como uno de los actores sociales de la organización) </a:t>
            </a:r>
            <a:r>
              <a:rPr lang="en-US" sz="2000" b="1">
                <a:solidFill>
                  <a:schemeClr val="dk1"/>
                </a:solidFill>
                <a:latin typeface="Verdana"/>
                <a:ea typeface="Verdana"/>
                <a:cs typeface="Verdana"/>
                <a:sym typeface="Verdana"/>
              </a:rPr>
              <a:t>contribuya con su trabajo </a:t>
            </a:r>
            <a:r>
              <a:rPr lang="en-US" sz="2000">
                <a:solidFill>
                  <a:schemeClr val="dk1"/>
                </a:solidFill>
                <a:latin typeface="Verdana"/>
                <a:ea typeface="Verdana"/>
                <a:cs typeface="Verdana"/>
                <a:sym typeface="Verdana"/>
              </a:rPr>
              <a:t>a la finalidad de la organización en función de los derechos de los otros actores sociales.</a:t>
            </a:r>
          </a:p>
          <a:p>
            <a:pPr indent="31750" algn="just" eaLnBrk="1" fontAlgn="auto" hangingPunct="1">
              <a:spcBef>
                <a:spcPts val="0"/>
              </a:spcBef>
              <a:spcAft>
                <a:spcPts val="0"/>
              </a:spcAft>
              <a:buClr>
                <a:srgbClr val="000000"/>
              </a:buClr>
              <a:buFont typeface="Oswald"/>
              <a:buNone/>
              <a:defRPr/>
            </a:pPr>
            <a:endParaRPr sz="2000">
              <a:solidFill>
                <a:schemeClr val="dk1"/>
              </a:solidFill>
              <a:latin typeface="Verdana"/>
              <a:ea typeface="Verdana"/>
              <a:cs typeface="Verdana"/>
              <a:sym typeface="Verdana"/>
            </a:endParaRPr>
          </a:p>
          <a:p>
            <a:pPr algn="just" eaLnBrk="1" fontAlgn="auto" hangingPunct="1">
              <a:spcBef>
                <a:spcPts val="0"/>
              </a:spcBef>
              <a:spcAft>
                <a:spcPts val="0"/>
              </a:spcAft>
              <a:buClr>
                <a:srgbClr val="000000"/>
              </a:buClr>
              <a:buSzPct val="25000"/>
              <a:buFont typeface="Oswald"/>
              <a:buAutoNum type="arabicPeriod"/>
              <a:defRPr/>
            </a:pPr>
            <a:r>
              <a:rPr lang="en-US" sz="2000">
                <a:solidFill>
                  <a:schemeClr val="dk1"/>
                </a:solidFill>
                <a:latin typeface="Verdana"/>
                <a:ea typeface="Verdana"/>
                <a:cs typeface="Verdana"/>
                <a:sym typeface="Verdana"/>
              </a:rPr>
              <a:t>2) Crear un</a:t>
            </a:r>
            <a:r>
              <a:rPr lang="en-US" sz="2000" b="1">
                <a:solidFill>
                  <a:schemeClr val="dk1"/>
                </a:solidFill>
                <a:latin typeface="Verdana"/>
                <a:ea typeface="Verdana"/>
                <a:cs typeface="Verdana"/>
                <a:sym typeface="Verdana"/>
              </a:rPr>
              <a:t> contexto laboral humano </a:t>
            </a:r>
            <a:r>
              <a:rPr lang="en-US" sz="2000">
                <a:solidFill>
                  <a:schemeClr val="dk1"/>
                </a:solidFill>
                <a:latin typeface="Verdana"/>
                <a:ea typeface="Verdana"/>
                <a:cs typeface="Verdana"/>
                <a:sym typeface="Verdana"/>
              </a:rPr>
              <a:t>respetuoso de los derechos del personal como persona.</a:t>
            </a:r>
          </a:p>
        </p:txBody>
      </p:sp>
      <p:sp>
        <p:nvSpPr>
          <p:cNvPr id="32770" name="Shape 98"/>
          <p:cNvSpPr txBox="1">
            <a:spLocks noChangeArrowheads="1"/>
          </p:cNvSpPr>
          <p:nvPr/>
        </p:nvSpPr>
        <p:spPr bwMode="auto">
          <a:xfrm>
            <a:off x="552450" y="1889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3. El desafìo de preservar la persona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txBox="1">
            <a:spLocks noGrp="1"/>
          </p:cNvSpPr>
          <p:nvPr>
            <p:ph type="body" idx="4294967295"/>
          </p:nvPr>
        </p:nvSpPr>
        <p:spPr>
          <a:xfrm>
            <a:off x="539750" y="1125538"/>
            <a:ext cx="7991475" cy="4525962"/>
          </a:xfrm>
        </p:spPr>
        <p:txBody>
          <a:bodyPr tIns="45700" bIns="45700" anchor="ctr">
            <a:noAutofit/>
          </a:bodyPr>
          <a:lstStyle/>
          <a:p>
            <a:pPr algn="just" eaLnBrk="1" fontAlgn="auto" hangingPunct="1">
              <a:lnSpc>
                <a:spcPct val="90000"/>
              </a:lnSpc>
              <a:spcBef>
                <a:spcPts val="0"/>
              </a:spcBef>
              <a:spcAft>
                <a:spcPts val="0"/>
              </a:spcAft>
              <a:buClr>
                <a:schemeClr val="dk1"/>
              </a:buClr>
              <a:buSzPct val="25000"/>
              <a:buFont typeface="Noto Sans Symbol"/>
              <a:buNone/>
              <a:defRPr/>
            </a:pPr>
            <a:r>
              <a:rPr lang="en-US" sz="2000">
                <a:solidFill>
                  <a:schemeClr val="dk1"/>
                </a:solidFill>
                <a:latin typeface="Verdana"/>
                <a:ea typeface="Verdana"/>
                <a:cs typeface="Verdana"/>
                <a:sym typeface="Verdana"/>
              </a:rPr>
              <a:t>A estas dos responsabilidades de la Gestión del Comportamiento Laboral (o Gestión de Personal o de los Recursos Humanos) les podemos nombres:</a:t>
            </a:r>
          </a:p>
          <a:p>
            <a:pPr marL="644525" lvl="1" indent="-187325" algn="just" eaLnBrk="1" fontAlgn="auto" hangingPunct="1">
              <a:lnSpc>
                <a:spcPct val="90000"/>
              </a:lnSpc>
              <a:spcBef>
                <a:spcPts val="1200"/>
              </a:spcBef>
              <a:spcAft>
                <a:spcPts val="0"/>
              </a:spcAft>
              <a:buClr>
                <a:srgbClr val="000000"/>
              </a:buClr>
              <a:buSzPct val="25000"/>
              <a:buFont typeface="Noto Sans Symbol"/>
              <a:buChar char="▪"/>
              <a:defRPr/>
            </a:pPr>
            <a:r>
              <a:rPr lang="en-US" sz="2000">
                <a:solidFill>
                  <a:schemeClr val="dk1"/>
                </a:solidFill>
                <a:latin typeface="Verdana"/>
                <a:ea typeface="Verdana"/>
                <a:cs typeface="Verdana"/>
                <a:sym typeface="Verdana"/>
              </a:rPr>
              <a:t>Responsabilidad por la </a:t>
            </a:r>
            <a:r>
              <a:rPr lang="en-US" sz="2000" b="1">
                <a:solidFill>
                  <a:schemeClr val="dk1"/>
                </a:solidFill>
                <a:latin typeface="Verdana"/>
                <a:ea typeface="Verdana"/>
                <a:cs typeface="Verdana"/>
                <a:sym typeface="Verdana"/>
              </a:rPr>
              <a:t>EFECTIVIDAD</a:t>
            </a:r>
            <a:r>
              <a:rPr lang="en-US" sz="2000">
                <a:solidFill>
                  <a:schemeClr val="dk1"/>
                </a:solidFill>
                <a:latin typeface="Verdana"/>
                <a:ea typeface="Verdana"/>
                <a:cs typeface="Verdana"/>
                <a:sym typeface="Verdana"/>
              </a:rPr>
              <a:t>.</a:t>
            </a:r>
          </a:p>
          <a:p>
            <a:pPr marL="644525" lvl="1" indent="-187325" algn="just" eaLnBrk="1" fontAlgn="auto" hangingPunct="1">
              <a:lnSpc>
                <a:spcPct val="90000"/>
              </a:lnSpc>
              <a:spcBef>
                <a:spcPts val="1200"/>
              </a:spcBef>
              <a:spcAft>
                <a:spcPts val="0"/>
              </a:spcAft>
              <a:buClr>
                <a:srgbClr val="000000"/>
              </a:buClr>
              <a:buSzPct val="25000"/>
              <a:buFont typeface="Arial"/>
              <a:buChar char="▪"/>
              <a:defRPr/>
            </a:pPr>
            <a:r>
              <a:rPr lang="en-US" sz="2000">
                <a:solidFill>
                  <a:schemeClr val="dk1"/>
                </a:solidFill>
                <a:latin typeface="Verdana"/>
                <a:ea typeface="Verdana"/>
                <a:cs typeface="Verdana"/>
                <a:sym typeface="Verdana"/>
              </a:rPr>
              <a:t>Responsabilidad por la </a:t>
            </a:r>
            <a:r>
              <a:rPr lang="en-US" sz="2000" b="1">
                <a:solidFill>
                  <a:schemeClr val="dk1"/>
                </a:solidFill>
                <a:latin typeface="Verdana"/>
                <a:ea typeface="Verdana"/>
                <a:cs typeface="Verdana"/>
                <a:sym typeface="Verdana"/>
              </a:rPr>
              <a:t>LEGITIMIDAD</a:t>
            </a:r>
            <a:r>
              <a:rPr lang="en-US" sz="2000">
                <a:solidFill>
                  <a:schemeClr val="dk1"/>
                </a:solidFill>
                <a:latin typeface="Verdana"/>
                <a:ea typeface="Verdana"/>
                <a:cs typeface="Verdana"/>
                <a:sym typeface="Verdana"/>
              </a:rPr>
              <a:t>.</a:t>
            </a:r>
          </a:p>
          <a:p>
            <a:pPr indent="31750" algn="just" eaLnBrk="1" fontAlgn="auto" hangingPunct="1">
              <a:lnSpc>
                <a:spcPct val="90000"/>
              </a:lnSpc>
              <a:spcBef>
                <a:spcPts val="1200"/>
              </a:spcBef>
              <a:spcAft>
                <a:spcPts val="0"/>
              </a:spcAft>
              <a:buClr>
                <a:srgbClr val="000000"/>
              </a:buClr>
              <a:buFont typeface="Verdana"/>
              <a:buNone/>
              <a:defRPr/>
            </a:pPr>
            <a:endParaRPr sz="2000">
              <a:solidFill>
                <a:schemeClr val="dk1"/>
              </a:solidFill>
              <a:latin typeface="Verdana"/>
              <a:ea typeface="Verdana"/>
              <a:cs typeface="Verdana"/>
              <a:sym typeface="Verdana"/>
            </a:endParaRPr>
          </a:p>
          <a:p>
            <a:pPr algn="just" eaLnBrk="1" fontAlgn="auto" hangingPunct="1">
              <a:lnSpc>
                <a:spcPct val="90000"/>
              </a:lnSpc>
              <a:spcBef>
                <a:spcPts val="0"/>
              </a:spcBef>
              <a:spcAft>
                <a:spcPts val="0"/>
              </a:spcAft>
              <a:buClr>
                <a:schemeClr val="dk1"/>
              </a:buClr>
              <a:buSzPct val="25000"/>
              <a:buFont typeface="Noto Sans Symbol"/>
              <a:buNone/>
              <a:defRPr/>
            </a:pPr>
            <a:r>
              <a:rPr lang="en-US" sz="2000">
                <a:solidFill>
                  <a:schemeClr val="dk1"/>
                </a:solidFill>
                <a:latin typeface="Verdana"/>
                <a:ea typeface="Verdana"/>
                <a:cs typeface="Verdana"/>
                <a:sym typeface="Verdana"/>
              </a:rPr>
              <a:t>La </a:t>
            </a:r>
            <a:r>
              <a:rPr lang="en-US" sz="2000" b="1">
                <a:solidFill>
                  <a:schemeClr val="dk1"/>
                </a:solidFill>
                <a:latin typeface="Verdana"/>
                <a:ea typeface="Verdana"/>
                <a:cs typeface="Verdana"/>
                <a:sym typeface="Verdana"/>
              </a:rPr>
              <a:t>Gestión del Comportamiento Laboral </a:t>
            </a:r>
            <a:r>
              <a:rPr lang="en-US" sz="2000">
                <a:solidFill>
                  <a:schemeClr val="dk1"/>
                </a:solidFill>
                <a:latin typeface="Verdana"/>
                <a:ea typeface="Verdana"/>
                <a:cs typeface="Verdana"/>
                <a:sym typeface="Verdana"/>
              </a:rPr>
              <a:t>debe integrar la máxima contribución laboral de la persona, con el mayor respeto de los derechos del personal y por posibilitar su máxima posibilidad de desarrollo al realizar su trabajo.</a:t>
            </a:r>
          </a:p>
        </p:txBody>
      </p:sp>
      <p:sp>
        <p:nvSpPr>
          <p:cNvPr id="34818" name="Shape 104"/>
          <p:cNvSpPr txBox="1">
            <a:spLocks noChangeArrowheads="1"/>
          </p:cNvSpPr>
          <p:nvPr/>
        </p:nvSpPr>
        <p:spPr bwMode="auto">
          <a:xfrm>
            <a:off x="552450" y="1889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3. El desafìo de preservar la persona</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109"/>
          <p:cNvSpPr txBox="1">
            <a:spLocks noGrp="1"/>
          </p:cNvSpPr>
          <p:nvPr>
            <p:ph type="body" idx="4294967295"/>
          </p:nvPr>
        </p:nvSpPr>
        <p:spPr>
          <a:xfrm>
            <a:off x="539750" y="1341438"/>
            <a:ext cx="7993063" cy="4525962"/>
          </a:xfrm>
        </p:spPr>
        <p:txBody>
          <a:bodyPr tIns="45700" bIns="45700"/>
          <a:lstStyle/>
          <a:p>
            <a:pPr algn="just" eaLnBrk="1" hangingPunct="1">
              <a:buClr>
                <a:srgbClr val="000000"/>
              </a:buClr>
              <a:buSzPct val="25000"/>
              <a:buFont typeface="Noto Sans Symbol"/>
              <a:buChar char="▪"/>
            </a:pPr>
            <a:r>
              <a:rPr lang="en-US" sz="2000" smtClean="0">
                <a:latin typeface="Verdana" pitchFamily="34" charset="0"/>
                <a:cs typeface="Arial" charset="0"/>
                <a:sym typeface="Verdana" pitchFamily="34" charset="0"/>
              </a:rPr>
              <a:t>Es evidente que no todos los mandos tienen una preocupación por la legitimidad en el trato con su personal. En muchas ocasiones solo buscan la mayor contribución efectiva del trabajador descuidándolo como </a:t>
            </a:r>
            <a:r>
              <a:rPr lang="en-US" sz="2000" b="1" u="sng" smtClean="0">
                <a:latin typeface="Verdana" pitchFamily="34" charset="0"/>
                <a:cs typeface="Arial" charset="0"/>
                <a:sym typeface="Verdana" pitchFamily="34" charset="0"/>
              </a:rPr>
              <a:t>PERSONA</a:t>
            </a:r>
            <a:r>
              <a:rPr lang="en-US" sz="2000" b="1" smtClean="0">
                <a:latin typeface="Verdana" pitchFamily="34" charset="0"/>
                <a:cs typeface="Arial" charset="0"/>
                <a:sym typeface="Verdana" pitchFamily="34" charset="0"/>
              </a:rPr>
              <a:t>.</a:t>
            </a:r>
            <a:r>
              <a:rPr lang="en-US" sz="2000" smtClean="0">
                <a:latin typeface="Verdana" pitchFamily="34" charset="0"/>
                <a:cs typeface="Arial" charset="0"/>
                <a:sym typeface="Verdana" pitchFamily="34" charset="0"/>
              </a:rPr>
              <a:t> </a:t>
            </a:r>
          </a:p>
          <a:p>
            <a:pPr algn="just" eaLnBrk="1" hangingPunct="1">
              <a:spcBef>
                <a:spcPts val="1200"/>
              </a:spcBef>
              <a:buClr>
                <a:srgbClr val="000000"/>
              </a:buClr>
              <a:buSzPct val="25000"/>
              <a:buFont typeface="Noto Sans Symbol"/>
              <a:buNone/>
            </a:pPr>
            <a:r>
              <a:rPr lang="en-US" sz="2000" smtClean="0">
                <a:latin typeface="Verdana" pitchFamily="34" charset="0"/>
                <a:cs typeface="Arial" charset="0"/>
                <a:sym typeface="Verdana" pitchFamily="34" charset="0"/>
              </a:rPr>
              <a:t>Es nuestra responsabilidad como profesionales del Comportamiento Laboral egresados de Ciencias Sociales de la UBA, denunciar estas situaciones y presentar a los mandos el desafío y la responsabilidad ética de lograr la contribución laboral del personal (</a:t>
            </a:r>
            <a:r>
              <a:rPr lang="en-US" sz="2000" b="1" smtClean="0">
                <a:latin typeface="Verdana" pitchFamily="34" charset="0"/>
                <a:cs typeface="Arial" charset="0"/>
                <a:sym typeface="Verdana" pitchFamily="34" charset="0"/>
              </a:rPr>
              <a:t>efectividad</a:t>
            </a:r>
            <a:r>
              <a:rPr lang="en-US" sz="2000" smtClean="0">
                <a:latin typeface="Verdana" pitchFamily="34" charset="0"/>
                <a:cs typeface="Arial" charset="0"/>
                <a:sym typeface="Verdana" pitchFamily="34" charset="0"/>
              </a:rPr>
              <a:t>) en forma integrada a su respeto y cuidado como Persona (</a:t>
            </a:r>
            <a:r>
              <a:rPr lang="en-US" sz="2000" b="1" smtClean="0">
                <a:latin typeface="Verdana" pitchFamily="34" charset="0"/>
                <a:cs typeface="Arial" charset="0"/>
                <a:sym typeface="Verdana" pitchFamily="34" charset="0"/>
              </a:rPr>
              <a:t>legitimidad</a:t>
            </a:r>
            <a:r>
              <a:rPr lang="en-US" sz="2000" smtClean="0">
                <a:latin typeface="Verdana" pitchFamily="34" charset="0"/>
                <a:cs typeface="Arial" charset="0"/>
                <a:sym typeface="Verdana" pitchFamily="34" charset="0"/>
              </a:rPr>
              <a:t>).</a:t>
            </a:r>
          </a:p>
          <a:p>
            <a:pPr algn="just" eaLnBrk="1" hangingPunct="1">
              <a:spcBef>
                <a:spcPts val="1200"/>
              </a:spcBef>
              <a:spcAft>
                <a:spcPts val="1200"/>
              </a:spcAft>
              <a:buClr>
                <a:srgbClr val="000000"/>
              </a:buClr>
              <a:buSzPct val="25000"/>
              <a:buFont typeface="Noto Sans Symbol"/>
              <a:buNone/>
            </a:pPr>
            <a:r>
              <a:rPr lang="en-US" sz="2000" smtClean="0">
                <a:latin typeface="Verdana" pitchFamily="34" charset="0"/>
                <a:cs typeface="Arial" charset="0"/>
                <a:sym typeface="Verdana" pitchFamily="34" charset="0"/>
              </a:rPr>
              <a:t>Es nuestra responsabilidad hacer a los mandos un planteo de coherencia entre sus ideales sociales y lo que hacen en el marco concreto de las Organizaciones donde trabajan.</a:t>
            </a:r>
          </a:p>
        </p:txBody>
      </p:sp>
      <p:sp>
        <p:nvSpPr>
          <p:cNvPr id="36866" name="Shape 110"/>
          <p:cNvSpPr txBox="1">
            <a:spLocks noChangeArrowheads="1"/>
          </p:cNvSpPr>
          <p:nvPr/>
        </p:nvSpPr>
        <p:spPr bwMode="auto">
          <a:xfrm>
            <a:off x="552450" y="1889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3. El desafìo de preservar la persona</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txBox="1">
            <a:spLocks noGrp="1"/>
          </p:cNvSpPr>
          <p:nvPr>
            <p:ph type="body" idx="4294967295"/>
          </p:nvPr>
        </p:nvSpPr>
        <p:spPr>
          <a:xfrm>
            <a:off x="552450" y="1341438"/>
            <a:ext cx="7980363" cy="4525962"/>
          </a:xfrm>
        </p:spPr>
        <p:txBody>
          <a:bodyPr tIns="45700" bIns="45700">
            <a:noAutofit/>
          </a:bodyPr>
          <a:lstStyle/>
          <a:p>
            <a:pPr algn="just" eaLnBrk="1" fontAlgn="auto" hangingPunct="1">
              <a:spcBef>
                <a:spcPts val="0"/>
              </a:spcBef>
              <a:spcAft>
                <a:spcPts val="0"/>
              </a:spcAft>
              <a:buClr>
                <a:schemeClr val="dk1"/>
              </a:buClr>
              <a:buSzPct val="25000"/>
              <a:buFont typeface="Noto Sans Symbol"/>
              <a:buNone/>
              <a:defRPr/>
            </a:pPr>
            <a:r>
              <a:rPr lang="en-US" sz="2000">
                <a:solidFill>
                  <a:schemeClr val="dk1"/>
                </a:solidFill>
                <a:latin typeface="Verdana"/>
                <a:ea typeface="Verdana"/>
                <a:cs typeface="Verdana"/>
                <a:sym typeface="Verdana"/>
              </a:rPr>
              <a:t>La creación de un contexto laboral “humano” requiere el creativo esfuerzo de lograr:</a:t>
            </a:r>
          </a:p>
          <a:p>
            <a:pPr marL="923925" lvl="1" indent="-466725" algn="just" eaLnBrk="1" fontAlgn="auto" hangingPunct="1">
              <a:spcBef>
                <a:spcPts val="1200"/>
              </a:spcBef>
              <a:spcAft>
                <a:spcPts val="0"/>
              </a:spcAft>
              <a:buClr>
                <a:srgbClr val="000000"/>
              </a:buClr>
              <a:buSzPct val="100000"/>
              <a:buFont typeface="Noto Sans Symbol"/>
              <a:buAutoNum type="arabicPeriod"/>
              <a:defRPr/>
            </a:pPr>
            <a:r>
              <a:rPr lang="en-US" sz="2000">
                <a:solidFill>
                  <a:schemeClr val="dk1"/>
                </a:solidFill>
                <a:latin typeface="Verdana"/>
                <a:ea typeface="Verdana"/>
                <a:cs typeface="Verdana"/>
                <a:sym typeface="Verdana"/>
              </a:rPr>
              <a:t>Un marco de </a:t>
            </a:r>
            <a:r>
              <a:rPr lang="en-US" sz="2000" b="1">
                <a:solidFill>
                  <a:srgbClr val="7030A0"/>
                </a:solidFill>
                <a:latin typeface="Verdana"/>
                <a:ea typeface="Verdana"/>
                <a:cs typeface="Verdana"/>
                <a:sym typeface="Verdana"/>
              </a:rPr>
              <a:t>Trabajo Decente.</a:t>
            </a:r>
          </a:p>
          <a:p>
            <a:pPr marL="923925" lvl="1" indent="-466725" algn="just" eaLnBrk="1" fontAlgn="auto" hangingPunct="1">
              <a:spcBef>
                <a:spcPts val="1200"/>
              </a:spcBef>
              <a:spcAft>
                <a:spcPts val="0"/>
              </a:spcAft>
              <a:buClr>
                <a:srgbClr val="000000"/>
              </a:buClr>
              <a:buSzPct val="100000"/>
              <a:buFont typeface="Noto Sans Symbol"/>
              <a:buAutoNum type="arabicPeriod"/>
              <a:defRPr/>
            </a:pPr>
            <a:r>
              <a:rPr lang="en-US" sz="2000">
                <a:solidFill>
                  <a:schemeClr val="dk1"/>
                </a:solidFill>
                <a:latin typeface="Verdana"/>
                <a:ea typeface="Verdana"/>
                <a:cs typeface="Verdana"/>
                <a:sym typeface="Verdana"/>
              </a:rPr>
              <a:t>Un vínculo de </a:t>
            </a:r>
            <a:r>
              <a:rPr lang="en-US" sz="2000" b="1">
                <a:solidFill>
                  <a:srgbClr val="00B050"/>
                </a:solidFill>
                <a:latin typeface="Verdana"/>
                <a:ea typeface="Verdana"/>
                <a:cs typeface="Verdana"/>
                <a:sym typeface="Verdana"/>
              </a:rPr>
              <a:t>Respeto</a:t>
            </a:r>
            <a:r>
              <a:rPr lang="en-US" sz="2000">
                <a:solidFill>
                  <a:schemeClr val="dk1"/>
                </a:solidFill>
                <a:latin typeface="Verdana"/>
                <a:ea typeface="Verdana"/>
                <a:cs typeface="Verdana"/>
                <a:sym typeface="Verdana"/>
              </a:rPr>
              <a:t>.</a:t>
            </a:r>
          </a:p>
          <a:p>
            <a:pPr marL="923925" lvl="1" indent="-466725" algn="just" eaLnBrk="1" fontAlgn="auto" hangingPunct="1">
              <a:spcBef>
                <a:spcPts val="1200"/>
              </a:spcBef>
              <a:spcAft>
                <a:spcPts val="0"/>
              </a:spcAft>
              <a:buClr>
                <a:srgbClr val="000000"/>
              </a:buClr>
              <a:buSzPct val="100000"/>
              <a:buFont typeface="Noto Sans Symbol"/>
              <a:buAutoNum type="arabicPeriod"/>
              <a:defRPr/>
            </a:pPr>
            <a:r>
              <a:rPr lang="en-US" sz="2000">
                <a:solidFill>
                  <a:schemeClr val="dk1"/>
                </a:solidFill>
                <a:latin typeface="Verdana"/>
                <a:ea typeface="Verdana"/>
                <a:cs typeface="Verdana"/>
                <a:sym typeface="Verdana"/>
              </a:rPr>
              <a:t>Un espacio para el desarrollo del personal como persona, que llamaremos </a:t>
            </a:r>
            <a:r>
              <a:rPr lang="en-US" sz="2000" b="1">
                <a:solidFill>
                  <a:srgbClr val="00B050"/>
                </a:solidFill>
                <a:latin typeface="Verdana"/>
                <a:ea typeface="Verdana"/>
                <a:cs typeface="Verdana"/>
                <a:sym typeface="Verdana"/>
              </a:rPr>
              <a:t>Personalización Laboral</a:t>
            </a:r>
            <a:r>
              <a:rPr lang="en-US" sz="2000">
                <a:solidFill>
                  <a:schemeClr val="dk1"/>
                </a:solidFill>
                <a:latin typeface="Verdana"/>
                <a:ea typeface="Verdana"/>
                <a:cs typeface="Verdana"/>
                <a:sym typeface="Verdana"/>
              </a:rPr>
              <a:t>.</a:t>
            </a:r>
          </a:p>
          <a:p>
            <a:pPr algn="just" eaLnBrk="1" fontAlgn="auto" hangingPunct="1">
              <a:spcBef>
                <a:spcPts val="1200"/>
              </a:spcBef>
              <a:spcAft>
                <a:spcPts val="0"/>
              </a:spcAft>
              <a:buClr>
                <a:schemeClr val="dk1"/>
              </a:buClr>
              <a:buFont typeface="Noto Sans Symbol"/>
              <a:buNone/>
              <a:defRPr/>
            </a:pPr>
            <a:endParaRPr sz="2000">
              <a:solidFill>
                <a:schemeClr val="dk1"/>
              </a:solidFill>
              <a:latin typeface="Verdana"/>
              <a:ea typeface="Verdana"/>
              <a:cs typeface="Verdana"/>
              <a:sym typeface="Verdana"/>
            </a:endParaRPr>
          </a:p>
          <a:p>
            <a:pPr algn="just" eaLnBrk="1" fontAlgn="auto" hangingPunct="1">
              <a:spcBef>
                <a:spcPts val="1200"/>
              </a:spcBef>
              <a:spcAft>
                <a:spcPts val="0"/>
              </a:spcAft>
              <a:buClr>
                <a:schemeClr val="dk1"/>
              </a:buClr>
              <a:buSzPct val="25000"/>
              <a:buFont typeface="Noto Sans Symbol"/>
              <a:buNone/>
              <a:defRPr/>
            </a:pPr>
            <a:r>
              <a:rPr lang="en-US" sz="2000">
                <a:solidFill>
                  <a:schemeClr val="dk1"/>
                </a:solidFill>
                <a:latin typeface="Verdana"/>
                <a:ea typeface="Verdana"/>
                <a:cs typeface="Verdana"/>
                <a:sym typeface="Verdana"/>
              </a:rPr>
              <a:t>El ítem “1” fue el eje del anterior Congreso.</a:t>
            </a:r>
          </a:p>
          <a:p>
            <a:pPr algn="just" eaLnBrk="1" fontAlgn="auto" hangingPunct="1">
              <a:spcBef>
                <a:spcPts val="1200"/>
              </a:spcBef>
              <a:spcAft>
                <a:spcPts val="0"/>
              </a:spcAft>
              <a:buClr>
                <a:schemeClr val="dk1"/>
              </a:buClr>
              <a:buSzPct val="25000"/>
              <a:buFont typeface="Noto Sans Symbol"/>
              <a:buNone/>
              <a:defRPr/>
            </a:pPr>
            <a:r>
              <a:rPr lang="en-US" sz="2000">
                <a:solidFill>
                  <a:schemeClr val="dk1"/>
                </a:solidFill>
                <a:latin typeface="Verdana"/>
                <a:ea typeface="Verdana"/>
                <a:cs typeface="Verdana"/>
                <a:sym typeface="Verdana"/>
              </a:rPr>
              <a:t>Nuestra propuesta es reflexional sobre los ítems “2” y “3”</a:t>
            </a:r>
          </a:p>
          <a:p>
            <a:pPr marL="177800" indent="-50800" eaLnBrk="1" fontAlgn="auto" hangingPunct="1">
              <a:spcBef>
                <a:spcPts val="2400"/>
              </a:spcBef>
              <a:spcAft>
                <a:spcPts val="0"/>
              </a:spcAft>
              <a:buClr>
                <a:schemeClr val="dk1"/>
              </a:buClr>
              <a:buFont typeface="Noto Sans Symbol"/>
              <a:buNone/>
              <a:defRPr/>
            </a:pPr>
            <a:endParaRPr sz="2000">
              <a:solidFill>
                <a:schemeClr val="dk1"/>
              </a:solidFill>
              <a:latin typeface="Verdana"/>
              <a:ea typeface="Verdana"/>
              <a:cs typeface="Verdana"/>
              <a:sym typeface="Verdana"/>
            </a:endParaRPr>
          </a:p>
        </p:txBody>
      </p:sp>
      <p:sp>
        <p:nvSpPr>
          <p:cNvPr id="38914" name="Shape 116"/>
          <p:cNvSpPr txBox="1">
            <a:spLocks noChangeArrowheads="1"/>
          </p:cNvSpPr>
          <p:nvPr/>
        </p:nvSpPr>
        <p:spPr bwMode="auto">
          <a:xfrm>
            <a:off x="552450" y="1889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3. El desafìo de preservar la persona</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txBox="1">
            <a:spLocks noGrp="1"/>
          </p:cNvSpPr>
          <p:nvPr>
            <p:ph type="body" idx="4294967295"/>
          </p:nvPr>
        </p:nvSpPr>
        <p:spPr>
          <a:xfrm>
            <a:off x="539750" y="1341438"/>
            <a:ext cx="7869238" cy="5399087"/>
          </a:xfrm>
        </p:spPr>
        <p:txBody>
          <a:bodyPr tIns="45700" bIns="45700">
            <a:noAutofit/>
          </a:bodyPr>
          <a:lstStyle/>
          <a:p>
            <a:pPr algn="just" eaLnBrk="1" fontAlgn="auto" hangingPunct="1">
              <a:spcBef>
                <a:spcPts val="0"/>
              </a:spcBef>
              <a:spcAft>
                <a:spcPts val="0"/>
              </a:spcAft>
              <a:buClr>
                <a:schemeClr val="dk1"/>
              </a:buClr>
              <a:buSzPct val="25000"/>
              <a:buFont typeface="Noto Sans Symbol"/>
              <a:buNone/>
              <a:defRPr/>
            </a:pPr>
            <a:r>
              <a:rPr lang="en-US" sz="2000" b="1">
                <a:solidFill>
                  <a:srgbClr val="7030A0"/>
                </a:solidFill>
                <a:latin typeface="Verdana"/>
                <a:ea typeface="Verdana"/>
                <a:cs typeface="Verdana"/>
                <a:sym typeface="Verdana"/>
              </a:rPr>
              <a:t>La Decencia Laboral</a:t>
            </a:r>
          </a:p>
          <a:p>
            <a:pPr algn="just" eaLnBrk="1" fontAlgn="auto" hangingPunct="1">
              <a:spcBef>
                <a:spcPts val="1200"/>
              </a:spcBef>
              <a:spcAft>
                <a:spcPts val="0"/>
              </a:spcAft>
              <a:buClr>
                <a:srgbClr val="000000"/>
              </a:buClr>
              <a:buSzPct val="100000"/>
              <a:buFont typeface="Arial"/>
              <a:buChar char="•"/>
              <a:defRPr/>
            </a:pPr>
            <a:r>
              <a:rPr lang="en-US" sz="2000">
                <a:solidFill>
                  <a:schemeClr val="dk1"/>
                </a:solidFill>
                <a:latin typeface="Verdana"/>
                <a:ea typeface="Verdana"/>
                <a:cs typeface="Verdana"/>
                <a:sym typeface="Verdana"/>
              </a:rPr>
              <a:t>El término alude a "las oportunidades de contar con un trabajo productivo, en un ambiente seguro, que incluya las perspectivas de desarrollo personal y social y donde se contemplen la dignidad y la libertad de los trabajadores y trabajadoras(...), garantizando un salario digno, condiciones dignas de trabajo, seguridad en el puesto de trabajo". </a:t>
            </a:r>
          </a:p>
          <a:p>
            <a:pPr indent="127000" algn="just" eaLnBrk="1" fontAlgn="auto" hangingPunct="1">
              <a:spcBef>
                <a:spcPts val="1200"/>
              </a:spcBef>
              <a:spcAft>
                <a:spcPts val="0"/>
              </a:spcAft>
              <a:buClr>
                <a:srgbClr val="000000"/>
              </a:buClr>
              <a:buFont typeface="Arial"/>
              <a:buNone/>
              <a:defRPr/>
            </a:pPr>
            <a:endParaRPr sz="2000">
              <a:solidFill>
                <a:schemeClr val="dk1"/>
              </a:solidFill>
              <a:latin typeface="Verdana"/>
              <a:ea typeface="Verdana"/>
              <a:cs typeface="Verdana"/>
              <a:sym typeface="Verdana"/>
            </a:endParaRPr>
          </a:p>
          <a:p>
            <a:pPr indent="127000" algn="just" eaLnBrk="1" fontAlgn="auto" hangingPunct="1">
              <a:spcBef>
                <a:spcPts val="1200"/>
              </a:spcBef>
              <a:spcAft>
                <a:spcPts val="0"/>
              </a:spcAft>
              <a:buClr>
                <a:srgbClr val="000000"/>
              </a:buClr>
              <a:buFont typeface="Arial"/>
              <a:buNone/>
              <a:defRPr/>
            </a:pPr>
            <a:endParaRPr sz="2000">
              <a:solidFill>
                <a:schemeClr val="dk1"/>
              </a:solidFill>
              <a:latin typeface="Verdana"/>
              <a:ea typeface="Verdana"/>
              <a:cs typeface="Verdana"/>
              <a:sym typeface="Verdana"/>
            </a:endParaRPr>
          </a:p>
          <a:p>
            <a:pPr marL="177800" indent="-50800" eaLnBrk="1" fontAlgn="auto" hangingPunct="1">
              <a:spcBef>
                <a:spcPts val="2400"/>
              </a:spcBef>
              <a:spcAft>
                <a:spcPts val="0"/>
              </a:spcAft>
              <a:buClr>
                <a:schemeClr val="dk1"/>
              </a:buClr>
              <a:buFont typeface="Noto Sans Symbol"/>
              <a:buNone/>
              <a:defRPr/>
            </a:pPr>
            <a:endParaRPr sz="2000">
              <a:solidFill>
                <a:schemeClr val="dk1"/>
              </a:solidFill>
              <a:latin typeface="Verdana"/>
              <a:ea typeface="Verdana"/>
              <a:cs typeface="Verdana"/>
              <a:sym typeface="Verdana"/>
            </a:endParaRPr>
          </a:p>
        </p:txBody>
      </p:sp>
      <p:sp>
        <p:nvSpPr>
          <p:cNvPr id="40962" name="Shape 122"/>
          <p:cNvSpPr txBox="1">
            <a:spLocks noChangeArrowheads="1"/>
          </p:cNvSpPr>
          <p:nvPr/>
        </p:nvSpPr>
        <p:spPr bwMode="auto">
          <a:xfrm>
            <a:off x="552450" y="1889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3. El desafìo de preservar la persona</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hape 127"/>
          <p:cNvSpPr txBox="1">
            <a:spLocks noGrp="1"/>
          </p:cNvSpPr>
          <p:nvPr>
            <p:ph type="body" idx="4294967295"/>
          </p:nvPr>
        </p:nvSpPr>
        <p:spPr>
          <a:xfrm>
            <a:off x="539750" y="333375"/>
            <a:ext cx="7972425" cy="4275138"/>
          </a:xfrm>
        </p:spPr>
        <p:txBody>
          <a:bodyPr tIns="45700" bIns="45700" anchor="ctr"/>
          <a:lstStyle/>
          <a:p>
            <a:pPr lvl="1" algn="just" eaLnBrk="1" hangingPunct="1">
              <a:buClr>
                <a:srgbClr val="7030A0"/>
              </a:buClr>
              <a:buSzPct val="25000"/>
              <a:buFont typeface="Noto Sans Symbol"/>
              <a:buNone/>
            </a:pPr>
            <a:r>
              <a:rPr lang="en-US" sz="2000" b="1" smtClean="0">
                <a:solidFill>
                  <a:srgbClr val="7030A0"/>
                </a:solidFill>
                <a:latin typeface="Verdana" pitchFamily="34" charset="0"/>
                <a:cs typeface="Arial" charset="0"/>
                <a:sym typeface="Verdana" pitchFamily="34" charset="0"/>
              </a:rPr>
              <a:t>El respeto Laboral</a:t>
            </a:r>
          </a:p>
          <a:p>
            <a:pPr lvl="1" algn="just" eaLnBrk="1" hangingPunct="1">
              <a:buClr>
                <a:srgbClr val="000000"/>
              </a:buClr>
              <a:buFont typeface="Noto Sans Symbol"/>
              <a:buNone/>
            </a:pPr>
            <a:endParaRPr lang="es-ES" sz="2000" b="1" smtClean="0">
              <a:solidFill>
                <a:srgbClr val="7030A0"/>
              </a:solidFill>
              <a:latin typeface="Verdana" pitchFamily="34" charset="0"/>
              <a:cs typeface="Arial" charset="0"/>
              <a:sym typeface="Verdana" pitchFamily="34" charset="0"/>
            </a:endParaRPr>
          </a:p>
          <a:p>
            <a:pPr lvl="1" algn="just" eaLnBrk="1" hangingPunct="1">
              <a:buClr>
                <a:srgbClr val="000000"/>
              </a:buClr>
              <a:buSzPct val="25000"/>
              <a:buFont typeface="Noto Sans Symbol"/>
              <a:buNone/>
            </a:pPr>
            <a:r>
              <a:rPr lang="en-US" sz="2000" smtClean="0">
                <a:latin typeface="Verdana" pitchFamily="34" charset="0"/>
                <a:cs typeface="Arial" charset="0"/>
                <a:sym typeface="Verdana" pitchFamily="34" charset="0"/>
              </a:rPr>
              <a:t>El respeto laboral requiere evitar todo tipo de discriminación, de acoso, o de desvalorización de la persona, y toda forma de maltrato físico, psicológico o moral en cualquier grado que sea, y que afecte a una persona o a un grupo.</a:t>
            </a:r>
          </a:p>
        </p:txBody>
      </p:sp>
      <p:sp>
        <p:nvSpPr>
          <p:cNvPr id="43010" name="Shape 128"/>
          <p:cNvSpPr txBox="1">
            <a:spLocks noChangeArrowheads="1"/>
          </p:cNvSpPr>
          <p:nvPr/>
        </p:nvSpPr>
        <p:spPr bwMode="auto">
          <a:xfrm>
            <a:off x="552450" y="1889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3. El desafìo de preservar la persona</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txBox="1">
            <a:spLocks noGrp="1"/>
          </p:cNvSpPr>
          <p:nvPr>
            <p:ph type="body" idx="4294967295"/>
          </p:nvPr>
        </p:nvSpPr>
        <p:spPr>
          <a:xfrm>
            <a:off x="539750" y="1674813"/>
            <a:ext cx="7920038" cy="4275137"/>
          </a:xfrm>
        </p:spPr>
        <p:txBody>
          <a:bodyPr tIns="45700" bIns="45700" anchor="ctr">
            <a:noAutofit/>
          </a:bodyPr>
          <a:lstStyle/>
          <a:p>
            <a:pPr lvl="1" algn="just" eaLnBrk="1" fontAlgn="auto" hangingPunct="1">
              <a:lnSpc>
                <a:spcPct val="90000"/>
              </a:lnSpc>
              <a:spcBef>
                <a:spcPts val="0"/>
              </a:spcBef>
              <a:spcAft>
                <a:spcPts val="0"/>
              </a:spcAft>
              <a:buClr>
                <a:schemeClr val="dk1"/>
              </a:buClr>
              <a:buSzPct val="25000"/>
              <a:buFont typeface="Noto Sans Symbol"/>
              <a:buNone/>
              <a:defRPr/>
            </a:pPr>
            <a:r>
              <a:rPr lang="en-US" sz="1800" b="1">
                <a:solidFill>
                  <a:schemeClr val="dk1"/>
                </a:solidFill>
                <a:latin typeface="Verdana"/>
                <a:ea typeface="Verdana"/>
                <a:cs typeface="Verdana"/>
                <a:sym typeface="Verdana"/>
              </a:rPr>
              <a:t>La responsabilidad de la Empresa y de los Mandos en el respeto laboral, requiere su logro en tres dimensiones:</a:t>
            </a:r>
          </a:p>
          <a:p>
            <a:pPr lvl="1" algn="just" eaLnBrk="1" fontAlgn="auto" hangingPunct="1">
              <a:lnSpc>
                <a:spcPct val="90000"/>
              </a:lnSpc>
              <a:spcBef>
                <a:spcPts val="0"/>
              </a:spcBef>
              <a:spcAft>
                <a:spcPts val="0"/>
              </a:spcAft>
              <a:buClr>
                <a:schemeClr val="dk1"/>
              </a:buClr>
              <a:buFont typeface="Noto Sans Symbol"/>
              <a:buNone/>
              <a:defRPr/>
            </a:pPr>
            <a:endParaRPr sz="1800">
              <a:solidFill>
                <a:schemeClr val="dk1"/>
              </a:solidFill>
              <a:latin typeface="Verdana"/>
              <a:ea typeface="Verdana"/>
              <a:cs typeface="Verdana"/>
              <a:sym typeface="Verdana"/>
            </a:endParaRPr>
          </a:p>
          <a:p>
            <a:pPr lvl="1" algn="just" eaLnBrk="1" fontAlgn="auto" hangingPunct="1">
              <a:lnSpc>
                <a:spcPct val="90000"/>
              </a:lnSpc>
              <a:spcBef>
                <a:spcPts val="0"/>
              </a:spcBef>
              <a:spcAft>
                <a:spcPts val="0"/>
              </a:spcAft>
              <a:buClr>
                <a:srgbClr val="000000"/>
              </a:buClr>
              <a:buSzPct val="100000"/>
              <a:buFont typeface="Arial"/>
              <a:buChar char="•"/>
              <a:defRPr/>
            </a:pPr>
            <a:r>
              <a:rPr lang="en-US" sz="1800">
                <a:solidFill>
                  <a:schemeClr val="dk1"/>
                </a:solidFill>
                <a:latin typeface="Verdana"/>
                <a:ea typeface="Verdana"/>
                <a:cs typeface="Verdana"/>
                <a:sym typeface="Verdana"/>
              </a:rPr>
              <a:t> </a:t>
            </a:r>
            <a:r>
              <a:rPr lang="en-US" sz="1800" b="1">
                <a:solidFill>
                  <a:srgbClr val="00B0F0"/>
                </a:solidFill>
                <a:latin typeface="Verdana"/>
                <a:ea typeface="Verdana"/>
                <a:cs typeface="Verdana"/>
                <a:sym typeface="Verdana"/>
              </a:rPr>
              <a:t>Respeto Institucional desde la Organización</a:t>
            </a:r>
            <a:r>
              <a:rPr lang="en-US" sz="1800">
                <a:solidFill>
                  <a:srgbClr val="00B0F0"/>
                </a:solidFill>
                <a:latin typeface="Verdana"/>
                <a:ea typeface="Verdana"/>
                <a:cs typeface="Verdana"/>
                <a:sym typeface="Verdana"/>
              </a:rPr>
              <a:t>:</a:t>
            </a:r>
            <a:r>
              <a:rPr lang="en-US" sz="1800">
                <a:solidFill>
                  <a:schemeClr val="dk1"/>
                </a:solidFill>
                <a:latin typeface="Verdana"/>
                <a:ea typeface="Verdana"/>
                <a:cs typeface="Verdana"/>
                <a:sym typeface="Verdana"/>
              </a:rPr>
              <a:t> implica todas las acciones y políticas tomadas desde la Organización para evitar todo tipo diferenciaciones de trato, dar igualdad de oportunidades, y cuidar la  privacidad de cada persona. </a:t>
            </a:r>
          </a:p>
          <a:p>
            <a:pPr lvl="1" indent="114300" algn="just" eaLnBrk="1" fontAlgn="auto" hangingPunct="1">
              <a:lnSpc>
                <a:spcPct val="90000"/>
              </a:lnSpc>
              <a:spcBef>
                <a:spcPts val="0"/>
              </a:spcBef>
              <a:spcAft>
                <a:spcPts val="0"/>
              </a:spcAft>
              <a:buClr>
                <a:srgbClr val="000000"/>
              </a:buClr>
              <a:buFont typeface="Arial"/>
              <a:buNone/>
              <a:defRPr/>
            </a:pPr>
            <a:endParaRPr sz="1800">
              <a:solidFill>
                <a:schemeClr val="dk1"/>
              </a:solidFill>
              <a:latin typeface="Verdana"/>
              <a:ea typeface="Verdana"/>
              <a:cs typeface="Verdana"/>
              <a:sym typeface="Verdana"/>
            </a:endParaRPr>
          </a:p>
          <a:p>
            <a:pPr lvl="1" algn="just" eaLnBrk="1" fontAlgn="auto" hangingPunct="1">
              <a:lnSpc>
                <a:spcPct val="90000"/>
              </a:lnSpc>
              <a:spcBef>
                <a:spcPts val="0"/>
              </a:spcBef>
              <a:spcAft>
                <a:spcPts val="0"/>
              </a:spcAft>
              <a:buClr>
                <a:srgbClr val="000000"/>
              </a:buClr>
              <a:buSzPct val="100000"/>
              <a:buFont typeface="Arial"/>
              <a:buChar char="•"/>
              <a:defRPr/>
            </a:pPr>
            <a:r>
              <a:rPr lang="en-US" sz="1800" b="1">
                <a:solidFill>
                  <a:srgbClr val="00B0F0"/>
                </a:solidFill>
                <a:latin typeface="Verdana"/>
                <a:ea typeface="Verdana"/>
                <a:cs typeface="Verdana"/>
                <a:sym typeface="Verdana"/>
              </a:rPr>
              <a:t>El Respeto Directo de las jefaturas</a:t>
            </a:r>
            <a:r>
              <a:rPr lang="en-US" sz="1800">
                <a:solidFill>
                  <a:schemeClr val="dk1"/>
                </a:solidFill>
                <a:latin typeface="Verdana"/>
                <a:ea typeface="Verdana"/>
                <a:cs typeface="Verdana"/>
                <a:sym typeface="Verdana"/>
              </a:rPr>
              <a:t>: implica primero el mismo respeto institucional al interior de cada sector, sumando un trato cara a cara respetuoso por parte de cada jefe, evitando toda forma de “moving” agresión, desprecio, burla, desacreditación pública o privada.</a:t>
            </a:r>
          </a:p>
          <a:p>
            <a:pPr marL="285750" lvl="2" indent="-171450" algn="just" eaLnBrk="1" fontAlgn="auto" hangingPunct="1">
              <a:lnSpc>
                <a:spcPct val="90000"/>
              </a:lnSpc>
              <a:spcBef>
                <a:spcPts val="0"/>
              </a:spcBef>
              <a:spcAft>
                <a:spcPts val="0"/>
              </a:spcAft>
              <a:buClr>
                <a:srgbClr val="000000"/>
              </a:buClr>
              <a:buFont typeface="Verdana"/>
              <a:buNone/>
              <a:defRPr/>
            </a:pPr>
            <a:endParaRPr sz="1800">
              <a:solidFill>
                <a:schemeClr val="dk1"/>
              </a:solidFill>
              <a:latin typeface="Verdana"/>
              <a:ea typeface="Verdana"/>
              <a:cs typeface="Verdana"/>
              <a:sym typeface="Verdana"/>
            </a:endParaRPr>
          </a:p>
          <a:p>
            <a:pPr marL="285750" lvl="2" indent="-285750" algn="just" eaLnBrk="1" fontAlgn="auto" hangingPunct="1">
              <a:lnSpc>
                <a:spcPct val="90000"/>
              </a:lnSpc>
              <a:spcBef>
                <a:spcPts val="0"/>
              </a:spcBef>
              <a:spcAft>
                <a:spcPts val="0"/>
              </a:spcAft>
              <a:buClr>
                <a:srgbClr val="000000"/>
              </a:buClr>
              <a:buSzPct val="100000"/>
              <a:buFont typeface="Verdana"/>
              <a:buChar char="•"/>
              <a:defRPr/>
            </a:pPr>
            <a:r>
              <a:rPr lang="en-US" sz="1800" b="1">
                <a:solidFill>
                  <a:srgbClr val="00B0F0"/>
                </a:solidFill>
                <a:latin typeface="Verdana"/>
                <a:ea typeface="Verdana"/>
                <a:cs typeface="Verdana"/>
                <a:sym typeface="Verdana"/>
              </a:rPr>
              <a:t>El Respeto mutuo en la Convivencia Interpares</a:t>
            </a:r>
            <a:r>
              <a:rPr lang="en-US" sz="1800">
                <a:solidFill>
                  <a:schemeClr val="dk1"/>
                </a:solidFill>
                <a:latin typeface="Verdana"/>
                <a:ea typeface="Verdana"/>
                <a:cs typeface="Verdana"/>
                <a:sym typeface="Verdana"/>
              </a:rPr>
              <a:t>: implica el respeto por parte de cada una de las personas y grupos de la Organización, a las otras personas y grupos, y la ausencia de toda forma de “bulling”. </a:t>
            </a:r>
          </a:p>
          <a:p>
            <a:pPr marL="177800" indent="-63500" eaLnBrk="1" fontAlgn="auto" hangingPunct="1">
              <a:spcBef>
                <a:spcPts val="1080"/>
              </a:spcBef>
              <a:spcAft>
                <a:spcPts val="0"/>
              </a:spcAft>
              <a:buClr>
                <a:schemeClr val="dk1"/>
              </a:buClr>
              <a:buFont typeface="Noto Sans Symbol"/>
              <a:buNone/>
              <a:defRPr/>
            </a:pPr>
            <a:endParaRPr sz="1800">
              <a:solidFill>
                <a:schemeClr val="dk1"/>
              </a:solidFill>
              <a:latin typeface="Verdana"/>
              <a:ea typeface="Verdana"/>
              <a:cs typeface="Verdana"/>
              <a:sym typeface="Verdana"/>
            </a:endParaRPr>
          </a:p>
        </p:txBody>
      </p:sp>
      <p:sp>
        <p:nvSpPr>
          <p:cNvPr id="45058" name="Shape 134"/>
          <p:cNvSpPr txBox="1">
            <a:spLocks noChangeArrowheads="1"/>
          </p:cNvSpPr>
          <p:nvPr/>
        </p:nvSpPr>
        <p:spPr bwMode="auto">
          <a:xfrm>
            <a:off x="552450" y="1889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3. El desafìo de preservar la persona</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txBox="1">
            <a:spLocks noGrp="1"/>
          </p:cNvSpPr>
          <p:nvPr>
            <p:ph type="body" idx="4294967295"/>
          </p:nvPr>
        </p:nvSpPr>
        <p:spPr>
          <a:xfrm>
            <a:off x="539750" y="1700213"/>
            <a:ext cx="8229600" cy="4537075"/>
          </a:xfrm>
        </p:spPr>
        <p:txBody>
          <a:bodyPr tIns="45700" bIns="45700" anchor="ctr">
            <a:noAutofit/>
          </a:bodyPr>
          <a:lstStyle/>
          <a:p>
            <a:pPr marL="177800" indent="-50800" algn="just" eaLnBrk="1" fontAlgn="auto" hangingPunct="1">
              <a:spcBef>
                <a:spcPts val="0"/>
              </a:spcBef>
              <a:spcAft>
                <a:spcPts val="0"/>
              </a:spcAft>
              <a:buClr>
                <a:srgbClr val="000000"/>
              </a:buClr>
              <a:buFont typeface="Arial"/>
              <a:buNone/>
              <a:defRPr/>
            </a:pPr>
            <a:endParaRPr sz="2000">
              <a:solidFill>
                <a:schemeClr val="dk1"/>
              </a:solidFill>
              <a:latin typeface="Verdana"/>
              <a:ea typeface="Verdana"/>
              <a:cs typeface="Verdana"/>
              <a:sym typeface="Verdana"/>
            </a:endParaRPr>
          </a:p>
          <a:p>
            <a:pPr marL="177800" indent="-177800" algn="just" eaLnBrk="1" fontAlgn="auto" hangingPunct="1">
              <a:spcBef>
                <a:spcPts val="0"/>
              </a:spcBef>
              <a:spcAft>
                <a:spcPts val="0"/>
              </a:spcAft>
              <a:buClr>
                <a:srgbClr val="000000"/>
              </a:buClr>
              <a:buSzPct val="100000"/>
              <a:buFont typeface="Arial"/>
              <a:buChar char="•"/>
              <a:defRPr/>
            </a:pPr>
            <a:r>
              <a:rPr lang="en-US" sz="2000">
                <a:solidFill>
                  <a:schemeClr val="dk1"/>
                </a:solidFill>
                <a:latin typeface="Verdana"/>
                <a:ea typeface="Verdana"/>
                <a:cs typeface="Verdana"/>
                <a:sym typeface="Verdana"/>
              </a:rPr>
              <a:t>La Personalización Laboral apunta a que la forma en que se realiza el trabajo permita al Personal desarrollarlo como Persona, pudiendo integrar en el mismo su emocionalidad individual, su capacidad de pensamiento y opinión, y su capacidad de decidir responsablemente.</a:t>
            </a:r>
          </a:p>
          <a:p>
            <a:pPr marL="177800" indent="-50800" algn="just" eaLnBrk="1" fontAlgn="auto" hangingPunct="1">
              <a:spcBef>
                <a:spcPts val="0"/>
              </a:spcBef>
              <a:spcAft>
                <a:spcPts val="0"/>
              </a:spcAft>
              <a:buClr>
                <a:srgbClr val="000000"/>
              </a:buClr>
              <a:buFont typeface="Arial"/>
              <a:buNone/>
              <a:defRPr/>
            </a:pPr>
            <a:endParaRPr sz="2000">
              <a:solidFill>
                <a:schemeClr val="dk1"/>
              </a:solidFill>
              <a:latin typeface="Verdana"/>
              <a:ea typeface="Verdana"/>
              <a:cs typeface="Verdana"/>
              <a:sym typeface="Verdana"/>
            </a:endParaRPr>
          </a:p>
          <a:p>
            <a:pPr marL="177800" indent="-177800" algn="just" eaLnBrk="1" fontAlgn="auto" hangingPunct="1">
              <a:spcBef>
                <a:spcPts val="0"/>
              </a:spcBef>
              <a:spcAft>
                <a:spcPts val="0"/>
              </a:spcAft>
              <a:buClr>
                <a:srgbClr val="000000"/>
              </a:buClr>
              <a:buSzPct val="100000"/>
              <a:buFont typeface="Arial"/>
              <a:buChar char="•"/>
              <a:defRPr/>
            </a:pPr>
            <a:r>
              <a:rPr lang="en-US" sz="2000">
                <a:solidFill>
                  <a:schemeClr val="dk1"/>
                </a:solidFill>
                <a:latin typeface="Verdana"/>
                <a:ea typeface="Verdana"/>
                <a:cs typeface="Verdana"/>
                <a:sym typeface="Verdana"/>
              </a:rPr>
              <a:t>Esto implica una doble responsabilidad:</a:t>
            </a:r>
          </a:p>
          <a:p>
            <a:pPr marL="644525" lvl="1" indent="-187325" algn="just" eaLnBrk="1" fontAlgn="auto" hangingPunct="1">
              <a:spcBef>
                <a:spcPts val="1200"/>
              </a:spcBef>
              <a:spcAft>
                <a:spcPts val="0"/>
              </a:spcAft>
              <a:buClr>
                <a:srgbClr val="000000"/>
              </a:buClr>
              <a:buSzPct val="100000"/>
              <a:buFont typeface="Noto Sans Symbol"/>
              <a:buChar char="•"/>
              <a:defRPr/>
            </a:pPr>
            <a:r>
              <a:rPr lang="en-US" sz="2000">
                <a:solidFill>
                  <a:schemeClr val="dk1"/>
                </a:solidFill>
                <a:latin typeface="Verdana"/>
                <a:ea typeface="Verdana"/>
                <a:cs typeface="Verdana"/>
                <a:sym typeface="Verdana"/>
              </a:rPr>
              <a:t>Acotar la carga de deshumanización que inevitablemente tienen una parte de las </a:t>
            </a:r>
            <a:r>
              <a:rPr lang="en-US" sz="2000" b="1">
                <a:solidFill>
                  <a:srgbClr val="00B0F0"/>
                </a:solidFill>
                <a:latin typeface="Verdana"/>
                <a:ea typeface="Verdana"/>
                <a:cs typeface="Verdana"/>
                <a:sym typeface="Verdana"/>
              </a:rPr>
              <a:t>tareas</a:t>
            </a:r>
            <a:r>
              <a:rPr lang="en-US" sz="2000">
                <a:solidFill>
                  <a:schemeClr val="dk1"/>
                </a:solidFill>
                <a:latin typeface="Verdana"/>
                <a:ea typeface="Verdana"/>
                <a:cs typeface="Verdana"/>
                <a:sym typeface="Verdana"/>
              </a:rPr>
              <a:t>, en especial las de menor complejidad: rotaciones, enriquecimiento lateral de las tareas, equilibrio entre el perfil de las personas y el contenido de su trabajo.</a:t>
            </a:r>
          </a:p>
          <a:p>
            <a:pPr marL="644525" lvl="1" indent="-187325" algn="just" eaLnBrk="1" fontAlgn="auto" hangingPunct="1">
              <a:spcBef>
                <a:spcPts val="1200"/>
              </a:spcBef>
              <a:spcAft>
                <a:spcPts val="1200"/>
              </a:spcAft>
              <a:buClr>
                <a:srgbClr val="000000"/>
              </a:buClr>
              <a:buSzPct val="100000"/>
              <a:buFont typeface="Noto Sans Symbol"/>
              <a:buChar char="•"/>
              <a:defRPr/>
            </a:pPr>
            <a:r>
              <a:rPr lang="en-US" sz="2000">
                <a:solidFill>
                  <a:schemeClr val="dk1"/>
                </a:solidFill>
                <a:latin typeface="Verdana"/>
                <a:ea typeface="Verdana"/>
                <a:cs typeface="Verdana"/>
                <a:sym typeface="Verdana"/>
              </a:rPr>
              <a:t>Abrir al máximo la posibilidad de </a:t>
            </a:r>
            <a:r>
              <a:rPr lang="en-US" sz="2000" b="1">
                <a:solidFill>
                  <a:srgbClr val="00B0F0"/>
                </a:solidFill>
                <a:latin typeface="Verdana"/>
                <a:ea typeface="Verdana"/>
                <a:cs typeface="Verdana"/>
                <a:sym typeface="Verdana"/>
              </a:rPr>
              <a:t>participación del personal en la Gestión.</a:t>
            </a:r>
          </a:p>
        </p:txBody>
      </p:sp>
      <p:sp>
        <p:nvSpPr>
          <p:cNvPr id="47106" name="Shape 140"/>
          <p:cNvSpPr txBox="1">
            <a:spLocks noChangeArrowheads="1"/>
          </p:cNvSpPr>
          <p:nvPr/>
        </p:nvSpPr>
        <p:spPr bwMode="auto">
          <a:xfrm>
            <a:off x="552450" y="1889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3. El desafìo de preservar la persona</a:t>
            </a:r>
          </a:p>
        </p:txBody>
      </p:sp>
      <p:sp>
        <p:nvSpPr>
          <p:cNvPr id="47107" name="Shape 141"/>
          <p:cNvSpPr txBox="1">
            <a:spLocks noChangeArrowheads="1"/>
          </p:cNvSpPr>
          <p:nvPr/>
        </p:nvSpPr>
        <p:spPr bwMode="auto">
          <a:xfrm>
            <a:off x="592138" y="1300163"/>
            <a:ext cx="4267200" cy="400050"/>
          </a:xfrm>
          <a:prstGeom prst="rect">
            <a:avLst/>
          </a:prstGeom>
          <a:noFill/>
          <a:ln w="9525">
            <a:noFill/>
            <a:miter lim="800000"/>
            <a:headEnd/>
            <a:tailEnd/>
          </a:ln>
        </p:spPr>
        <p:txBody>
          <a:bodyPr lIns="91425" tIns="45700" rIns="91425" bIns="45700"/>
          <a:lstStyle/>
          <a:p>
            <a:pPr marL="0" lvl="1" algn="just">
              <a:buClr>
                <a:srgbClr val="7030A0"/>
              </a:buClr>
              <a:buSzPct val="25000"/>
              <a:buFont typeface="Verdana" pitchFamily="34" charset="0"/>
              <a:buNone/>
            </a:pPr>
            <a:r>
              <a:rPr lang="en-US" sz="2000" b="1">
                <a:solidFill>
                  <a:srgbClr val="7030A0"/>
                </a:solidFill>
                <a:latin typeface="Verdana" pitchFamily="34" charset="0"/>
                <a:sym typeface="Verdana" pitchFamily="34" charset="0"/>
              </a:rPr>
              <a:t>La Personalización Laboral</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txBox="1">
            <a:spLocks noGrp="1"/>
          </p:cNvSpPr>
          <p:nvPr>
            <p:ph type="body" idx="4294967295"/>
          </p:nvPr>
        </p:nvSpPr>
        <p:spPr>
          <a:xfrm>
            <a:off x="539750" y="565150"/>
            <a:ext cx="8088313" cy="5600700"/>
          </a:xfrm>
        </p:spPr>
        <p:txBody>
          <a:bodyPr tIns="45700" bIns="45700" anchor="ctr">
            <a:noAutofit/>
          </a:bodyPr>
          <a:lstStyle/>
          <a:p>
            <a:pPr marL="177800" indent="-50800" algn="just" eaLnBrk="1" fontAlgn="auto" hangingPunct="1">
              <a:spcBef>
                <a:spcPts val="0"/>
              </a:spcBef>
              <a:spcAft>
                <a:spcPts val="0"/>
              </a:spcAft>
              <a:buClr>
                <a:srgbClr val="000000"/>
              </a:buClr>
              <a:buFont typeface="Arial"/>
              <a:buNone/>
              <a:defRPr/>
            </a:pPr>
            <a:endParaRPr sz="2000">
              <a:solidFill>
                <a:schemeClr val="dk1"/>
              </a:solidFill>
              <a:latin typeface="Verdana"/>
              <a:ea typeface="Verdana"/>
              <a:cs typeface="Verdana"/>
              <a:sym typeface="Verdana"/>
            </a:endParaRPr>
          </a:p>
          <a:p>
            <a:pPr marL="177800" indent="-177800" algn="just" eaLnBrk="1" fontAlgn="auto" hangingPunct="1">
              <a:spcBef>
                <a:spcPts val="0"/>
              </a:spcBef>
              <a:spcAft>
                <a:spcPts val="0"/>
              </a:spcAft>
              <a:buClr>
                <a:srgbClr val="000000"/>
              </a:buClr>
              <a:buSzPct val="100000"/>
              <a:buFont typeface="Arial"/>
              <a:buChar char="•"/>
              <a:defRPr/>
            </a:pPr>
            <a:r>
              <a:rPr lang="en-US" sz="2000">
                <a:solidFill>
                  <a:schemeClr val="dk1"/>
                </a:solidFill>
                <a:latin typeface="Verdana"/>
                <a:ea typeface="Verdana"/>
                <a:cs typeface="Verdana"/>
                <a:sym typeface="Verdana"/>
              </a:rPr>
              <a:t>La Participación en la </a:t>
            </a:r>
            <a:r>
              <a:rPr lang="en-US" sz="2000" b="1">
                <a:solidFill>
                  <a:schemeClr val="dk1"/>
                </a:solidFill>
                <a:latin typeface="Verdana"/>
                <a:ea typeface="Verdana"/>
                <a:cs typeface="Verdana"/>
                <a:sym typeface="Verdana"/>
              </a:rPr>
              <a:t>Gestión Estratégica </a:t>
            </a:r>
            <a:r>
              <a:rPr lang="en-US" sz="2000">
                <a:solidFill>
                  <a:schemeClr val="dk1"/>
                </a:solidFill>
                <a:latin typeface="Verdana"/>
                <a:ea typeface="Verdana"/>
                <a:cs typeface="Verdana"/>
                <a:sym typeface="Verdana"/>
              </a:rPr>
              <a:t>implica crear una VISIÓN COMPARTIDA integrándolo de alguna forma en:</a:t>
            </a:r>
          </a:p>
          <a:p>
            <a:pPr marL="644525" lvl="1" indent="-187325" algn="just" eaLnBrk="1" fontAlgn="auto" hangingPunct="1">
              <a:spcBef>
                <a:spcPts val="1200"/>
              </a:spcBef>
              <a:spcAft>
                <a:spcPts val="0"/>
              </a:spcAft>
              <a:buClr>
                <a:srgbClr val="000000"/>
              </a:buClr>
              <a:buSzPct val="100000"/>
              <a:buFont typeface="Noto Sans Symbol"/>
              <a:buChar char="•"/>
              <a:defRPr/>
            </a:pPr>
            <a:r>
              <a:rPr lang="en-US" sz="2000">
                <a:solidFill>
                  <a:schemeClr val="dk1"/>
                </a:solidFill>
                <a:latin typeface="Verdana"/>
                <a:ea typeface="Verdana"/>
                <a:cs typeface="Verdana"/>
                <a:sym typeface="Verdana"/>
              </a:rPr>
              <a:t>La definición del </a:t>
            </a:r>
            <a:r>
              <a:rPr lang="en-US" sz="2000" b="1">
                <a:solidFill>
                  <a:schemeClr val="dk1"/>
                </a:solidFill>
                <a:latin typeface="Verdana"/>
                <a:ea typeface="Verdana"/>
                <a:cs typeface="Verdana"/>
                <a:sym typeface="Verdana"/>
              </a:rPr>
              <a:t>Fin</a:t>
            </a:r>
            <a:r>
              <a:rPr lang="en-US" sz="2000">
                <a:solidFill>
                  <a:schemeClr val="dk1"/>
                </a:solidFill>
                <a:latin typeface="Verdana"/>
                <a:ea typeface="Verdana"/>
                <a:cs typeface="Verdana"/>
                <a:sym typeface="Verdana"/>
              </a:rPr>
              <a:t> de su puesto, y la comprensión del fin de su sector y de la Organización.</a:t>
            </a:r>
          </a:p>
          <a:p>
            <a:pPr marL="644525" lvl="1" indent="-187325" algn="just" eaLnBrk="1" fontAlgn="auto" hangingPunct="1">
              <a:spcBef>
                <a:spcPts val="1200"/>
              </a:spcBef>
              <a:spcAft>
                <a:spcPts val="0"/>
              </a:spcAft>
              <a:buClr>
                <a:srgbClr val="000000"/>
              </a:buClr>
              <a:buSzPct val="100000"/>
              <a:buFont typeface="Noto Sans Symbol"/>
              <a:buChar char="•"/>
              <a:defRPr/>
            </a:pPr>
            <a:r>
              <a:rPr lang="en-US" sz="2000">
                <a:solidFill>
                  <a:schemeClr val="dk1"/>
                </a:solidFill>
                <a:latin typeface="Verdana"/>
                <a:ea typeface="Verdana"/>
                <a:cs typeface="Verdana"/>
                <a:sym typeface="Verdana"/>
              </a:rPr>
              <a:t>La lectura del </a:t>
            </a:r>
            <a:r>
              <a:rPr lang="en-US" sz="2000" b="1">
                <a:solidFill>
                  <a:schemeClr val="dk1"/>
                </a:solidFill>
                <a:latin typeface="Verdana"/>
                <a:ea typeface="Verdana"/>
                <a:cs typeface="Verdana"/>
                <a:sym typeface="Verdana"/>
              </a:rPr>
              <a:t>Contexto</a:t>
            </a:r>
            <a:r>
              <a:rPr lang="en-US" sz="2000">
                <a:solidFill>
                  <a:schemeClr val="dk1"/>
                </a:solidFill>
                <a:latin typeface="Verdana"/>
                <a:ea typeface="Verdana"/>
                <a:cs typeface="Verdana"/>
                <a:sym typeface="Verdana"/>
              </a:rPr>
              <a:t> de su Puesto y Sector, y la comprensión del contexto de la Empresa.</a:t>
            </a:r>
          </a:p>
          <a:p>
            <a:pPr marL="644525" lvl="1" indent="-187325" algn="just" eaLnBrk="1" fontAlgn="auto" hangingPunct="1">
              <a:spcBef>
                <a:spcPts val="1200"/>
              </a:spcBef>
              <a:spcAft>
                <a:spcPts val="1200"/>
              </a:spcAft>
              <a:buClr>
                <a:srgbClr val="000000"/>
              </a:buClr>
              <a:buSzPct val="100000"/>
              <a:buFont typeface="Noto Sans Symbol"/>
              <a:buChar char="•"/>
              <a:defRPr/>
            </a:pPr>
            <a:r>
              <a:rPr lang="en-US" sz="2000">
                <a:solidFill>
                  <a:schemeClr val="dk1"/>
                </a:solidFill>
                <a:latin typeface="Verdana"/>
                <a:ea typeface="Verdana"/>
                <a:cs typeface="Verdana"/>
                <a:sym typeface="Verdana"/>
              </a:rPr>
              <a:t>La definición del </a:t>
            </a:r>
            <a:r>
              <a:rPr lang="en-US" sz="2000" b="1">
                <a:solidFill>
                  <a:schemeClr val="dk1"/>
                </a:solidFill>
                <a:latin typeface="Verdana"/>
                <a:ea typeface="Verdana"/>
                <a:cs typeface="Verdana"/>
                <a:sym typeface="Verdana"/>
              </a:rPr>
              <a:t>Plan</a:t>
            </a:r>
            <a:r>
              <a:rPr lang="en-US" sz="2000">
                <a:solidFill>
                  <a:schemeClr val="dk1"/>
                </a:solidFill>
                <a:latin typeface="Verdana"/>
                <a:ea typeface="Verdana"/>
                <a:cs typeface="Verdana"/>
                <a:sym typeface="Verdana"/>
              </a:rPr>
              <a:t> de su Puesto, y la compresión de los planes de su Sector y de la Empresa-</a:t>
            </a:r>
          </a:p>
        </p:txBody>
      </p:sp>
      <p:sp>
        <p:nvSpPr>
          <p:cNvPr id="49154" name="Shape 147"/>
          <p:cNvSpPr txBox="1">
            <a:spLocks noChangeArrowheads="1"/>
          </p:cNvSpPr>
          <p:nvPr/>
        </p:nvSpPr>
        <p:spPr bwMode="auto">
          <a:xfrm>
            <a:off x="552450" y="1889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3. El desafìo de preservar la persona</a:t>
            </a:r>
          </a:p>
        </p:txBody>
      </p:sp>
      <p:sp>
        <p:nvSpPr>
          <p:cNvPr id="49155" name="Shape 148"/>
          <p:cNvSpPr txBox="1">
            <a:spLocks noChangeArrowheads="1"/>
          </p:cNvSpPr>
          <p:nvPr/>
        </p:nvSpPr>
        <p:spPr bwMode="auto">
          <a:xfrm>
            <a:off x="592138" y="1300163"/>
            <a:ext cx="5564187" cy="400050"/>
          </a:xfrm>
          <a:prstGeom prst="rect">
            <a:avLst/>
          </a:prstGeom>
          <a:noFill/>
          <a:ln w="9525">
            <a:noFill/>
            <a:miter lim="800000"/>
            <a:headEnd/>
            <a:tailEnd/>
          </a:ln>
        </p:spPr>
        <p:txBody>
          <a:bodyPr lIns="91425" tIns="45700" rIns="91425" bIns="45700"/>
          <a:lstStyle/>
          <a:p>
            <a:pPr marL="0" lvl="1" algn="just">
              <a:buClr>
                <a:srgbClr val="00B0F0"/>
              </a:buClr>
              <a:buSzPct val="25000"/>
              <a:buFont typeface="Verdana" pitchFamily="34" charset="0"/>
              <a:buNone/>
            </a:pPr>
            <a:r>
              <a:rPr lang="en-US" sz="2000" b="1">
                <a:solidFill>
                  <a:srgbClr val="00B0F0"/>
                </a:solidFill>
                <a:latin typeface="Verdana" pitchFamily="34" charset="0"/>
                <a:sym typeface="Verdana" pitchFamily="34" charset="0"/>
              </a:rPr>
              <a:t>La Participación en la Gestión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txBox="1">
            <a:spLocks noGrp="1"/>
          </p:cNvSpPr>
          <p:nvPr>
            <p:ph type="body" idx="4294967295"/>
          </p:nvPr>
        </p:nvSpPr>
        <p:spPr>
          <a:xfrm>
            <a:off x="539750" y="492125"/>
            <a:ext cx="7920038" cy="5600700"/>
          </a:xfrm>
        </p:spPr>
        <p:txBody>
          <a:bodyPr tIns="45700" bIns="45700" anchor="ctr">
            <a:noAutofit/>
          </a:bodyPr>
          <a:lstStyle/>
          <a:p>
            <a:pPr marL="177800" indent="-50800" algn="just" eaLnBrk="1" fontAlgn="auto" hangingPunct="1">
              <a:spcBef>
                <a:spcPts val="0"/>
              </a:spcBef>
              <a:spcAft>
                <a:spcPts val="0"/>
              </a:spcAft>
              <a:buClr>
                <a:srgbClr val="000000"/>
              </a:buClr>
              <a:buFont typeface="Arial"/>
              <a:buNone/>
              <a:defRPr/>
            </a:pPr>
            <a:endParaRPr sz="2000">
              <a:solidFill>
                <a:schemeClr val="dk1"/>
              </a:solidFill>
              <a:latin typeface="Verdana"/>
              <a:ea typeface="Verdana"/>
              <a:cs typeface="Verdana"/>
              <a:sym typeface="Verdana"/>
            </a:endParaRPr>
          </a:p>
          <a:p>
            <a:pPr marL="177800" indent="-177800" algn="just" eaLnBrk="1" fontAlgn="auto" hangingPunct="1">
              <a:spcBef>
                <a:spcPts val="0"/>
              </a:spcBef>
              <a:spcAft>
                <a:spcPts val="0"/>
              </a:spcAft>
              <a:buClr>
                <a:srgbClr val="000000"/>
              </a:buClr>
              <a:buSzPct val="100000"/>
              <a:buFont typeface="Arial"/>
              <a:buChar char="•"/>
              <a:defRPr/>
            </a:pPr>
            <a:r>
              <a:rPr lang="en-US" sz="2000">
                <a:solidFill>
                  <a:schemeClr val="dk1"/>
                </a:solidFill>
                <a:latin typeface="Verdana"/>
                <a:ea typeface="Verdana"/>
                <a:cs typeface="Verdana"/>
                <a:sym typeface="Verdana"/>
              </a:rPr>
              <a:t>La Participación en la </a:t>
            </a:r>
            <a:r>
              <a:rPr lang="en-US" sz="2000" b="1">
                <a:solidFill>
                  <a:schemeClr val="dk1"/>
                </a:solidFill>
                <a:latin typeface="Verdana"/>
                <a:ea typeface="Verdana"/>
                <a:cs typeface="Verdana"/>
                <a:sym typeface="Verdana"/>
              </a:rPr>
              <a:t>Gestión Operativa </a:t>
            </a:r>
            <a:r>
              <a:rPr lang="en-US" sz="2000">
                <a:solidFill>
                  <a:schemeClr val="dk1"/>
                </a:solidFill>
                <a:latin typeface="Verdana"/>
                <a:ea typeface="Verdana"/>
                <a:cs typeface="Verdana"/>
                <a:sym typeface="Verdana"/>
              </a:rPr>
              <a:t>implica integrarlo de alguna forma en:</a:t>
            </a:r>
          </a:p>
          <a:p>
            <a:pPr marL="644525" lvl="1" indent="-187325" algn="just" eaLnBrk="1" fontAlgn="auto" hangingPunct="1">
              <a:spcBef>
                <a:spcPts val="1200"/>
              </a:spcBef>
              <a:spcAft>
                <a:spcPts val="0"/>
              </a:spcAft>
              <a:buClr>
                <a:srgbClr val="000000"/>
              </a:buClr>
              <a:buSzPct val="100000"/>
              <a:buFont typeface="Noto Sans Symbol"/>
              <a:buChar char="•"/>
              <a:defRPr/>
            </a:pPr>
            <a:r>
              <a:rPr lang="en-US" sz="2000">
                <a:solidFill>
                  <a:schemeClr val="dk1"/>
                </a:solidFill>
                <a:latin typeface="Verdana"/>
                <a:ea typeface="Verdana"/>
                <a:cs typeface="Verdana"/>
                <a:sym typeface="Verdana"/>
              </a:rPr>
              <a:t>La </a:t>
            </a:r>
            <a:r>
              <a:rPr lang="en-US" sz="2000" b="1">
                <a:solidFill>
                  <a:schemeClr val="dk1"/>
                </a:solidFill>
                <a:latin typeface="Verdana"/>
                <a:ea typeface="Verdana"/>
                <a:cs typeface="Verdana"/>
                <a:sym typeface="Verdana"/>
              </a:rPr>
              <a:t>Programación</a:t>
            </a:r>
            <a:r>
              <a:rPr lang="en-US" sz="2000">
                <a:solidFill>
                  <a:schemeClr val="dk1"/>
                </a:solidFill>
                <a:latin typeface="Verdana"/>
                <a:ea typeface="Verdana"/>
                <a:cs typeface="Verdana"/>
                <a:sym typeface="Verdana"/>
              </a:rPr>
              <a:t> de su Puesto y Sector</a:t>
            </a:r>
          </a:p>
          <a:p>
            <a:pPr marL="644525" lvl="1" indent="-187325" algn="just" eaLnBrk="1" fontAlgn="auto" hangingPunct="1">
              <a:spcBef>
                <a:spcPts val="1200"/>
              </a:spcBef>
              <a:spcAft>
                <a:spcPts val="0"/>
              </a:spcAft>
              <a:buClr>
                <a:srgbClr val="000000"/>
              </a:buClr>
              <a:buSzPct val="100000"/>
              <a:buFont typeface="Noto Sans Symbol"/>
              <a:buChar char="•"/>
              <a:defRPr/>
            </a:pPr>
            <a:r>
              <a:rPr lang="en-US" sz="2000">
                <a:solidFill>
                  <a:schemeClr val="dk1"/>
                </a:solidFill>
                <a:latin typeface="Verdana"/>
                <a:ea typeface="Verdana"/>
                <a:cs typeface="Verdana"/>
                <a:sym typeface="Verdana"/>
              </a:rPr>
              <a:t>La definición de los </a:t>
            </a:r>
            <a:r>
              <a:rPr lang="en-US" sz="2000" b="1">
                <a:solidFill>
                  <a:schemeClr val="dk1"/>
                </a:solidFill>
                <a:latin typeface="Verdana"/>
                <a:ea typeface="Verdana"/>
                <a:cs typeface="Verdana"/>
                <a:sym typeface="Verdana"/>
              </a:rPr>
              <a:t>Procedimiento</a:t>
            </a:r>
            <a:r>
              <a:rPr lang="en-US" sz="2000">
                <a:solidFill>
                  <a:schemeClr val="dk1"/>
                </a:solidFill>
                <a:latin typeface="Verdana"/>
                <a:ea typeface="Verdana"/>
                <a:cs typeface="Verdana"/>
                <a:sym typeface="Verdana"/>
              </a:rPr>
              <a:t>.</a:t>
            </a:r>
          </a:p>
          <a:p>
            <a:pPr marL="644525" lvl="1" indent="-187325" algn="just" eaLnBrk="1" fontAlgn="auto" hangingPunct="1">
              <a:spcBef>
                <a:spcPts val="1200"/>
              </a:spcBef>
              <a:spcAft>
                <a:spcPts val="0"/>
              </a:spcAft>
              <a:buClr>
                <a:srgbClr val="000000"/>
              </a:buClr>
              <a:buSzPct val="100000"/>
              <a:buFont typeface="Noto Sans Symbol"/>
              <a:buChar char="•"/>
              <a:defRPr/>
            </a:pPr>
            <a:r>
              <a:rPr lang="en-US" sz="2000">
                <a:solidFill>
                  <a:schemeClr val="dk1"/>
                </a:solidFill>
                <a:latin typeface="Verdana"/>
                <a:ea typeface="Verdana"/>
                <a:cs typeface="Verdana"/>
                <a:sym typeface="Verdana"/>
              </a:rPr>
              <a:t>La elaboración del </a:t>
            </a:r>
            <a:r>
              <a:rPr lang="en-US" sz="2000" b="1">
                <a:solidFill>
                  <a:schemeClr val="dk1"/>
                </a:solidFill>
                <a:latin typeface="Verdana"/>
                <a:ea typeface="Verdana"/>
                <a:cs typeface="Verdana"/>
                <a:sym typeface="Verdana"/>
              </a:rPr>
              <a:t>Tablero de Contro</a:t>
            </a:r>
            <a:r>
              <a:rPr lang="en-US" sz="2000">
                <a:solidFill>
                  <a:schemeClr val="dk1"/>
                </a:solidFill>
                <a:latin typeface="Verdana"/>
                <a:ea typeface="Verdana"/>
                <a:cs typeface="Verdana"/>
                <a:sym typeface="Verdana"/>
              </a:rPr>
              <a:t>l.</a:t>
            </a:r>
          </a:p>
          <a:p>
            <a:pPr marL="644525" lvl="1" indent="-187325" algn="just" eaLnBrk="1" fontAlgn="auto" hangingPunct="1">
              <a:spcBef>
                <a:spcPts val="1200"/>
              </a:spcBef>
              <a:spcAft>
                <a:spcPts val="0"/>
              </a:spcAft>
              <a:buClr>
                <a:srgbClr val="000000"/>
              </a:buClr>
              <a:buSzPct val="100000"/>
              <a:buFont typeface="Noto Sans Symbol"/>
              <a:buChar char="•"/>
              <a:defRPr/>
            </a:pPr>
            <a:r>
              <a:rPr lang="en-US" sz="2000">
                <a:solidFill>
                  <a:schemeClr val="dk1"/>
                </a:solidFill>
                <a:latin typeface="Verdana"/>
                <a:ea typeface="Verdana"/>
                <a:cs typeface="Verdana"/>
                <a:sym typeface="Verdana"/>
              </a:rPr>
              <a:t>El </a:t>
            </a:r>
            <a:r>
              <a:rPr lang="en-US" sz="2000" b="1">
                <a:solidFill>
                  <a:schemeClr val="dk1"/>
                </a:solidFill>
                <a:latin typeface="Verdana"/>
                <a:ea typeface="Verdana"/>
                <a:cs typeface="Verdana"/>
                <a:sym typeface="Verdana"/>
              </a:rPr>
              <a:t>Análisis de la Gestión </a:t>
            </a:r>
            <a:r>
              <a:rPr lang="en-US" sz="2000">
                <a:solidFill>
                  <a:schemeClr val="dk1"/>
                </a:solidFill>
                <a:latin typeface="Verdana"/>
                <a:ea typeface="Verdana"/>
                <a:cs typeface="Verdana"/>
                <a:sym typeface="Verdana"/>
              </a:rPr>
              <a:t>en forma sistemática.</a:t>
            </a:r>
          </a:p>
          <a:p>
            <a:pPr marL="644525" lvl="1" indent="-187325" algn="just" eaLnBrk="1" fontAlgn="auto" hangingPunct="1">
              <a:spcBef>
                <a:spcPts val="1200"/>
              </a:spcBef>
              <a:spcAft>
                <a:spcPts val="1200"/>
              </a:spcAft>
              <a:buClr>
                <a:srgbClr val="000000"/>
              </a:buClr>
              <a:buSzPct val="100000"/>
              <a:buFont typeface="Noto Sans Symbol"/>
              <a:buChar char="•"/>
              <a:defRPr/>
            </a:pPr>
            <a:r>
              <a:rPr lang="en-US" sz="2000">
                <a:solidFill>
                  <a:schemeClr val="dk1"/>
                </a:solidFill>
                <a:latin typeface="Verdana"/>
                <a:ea typeface="Verdana"/>
                <a:cs typeface="Verdana"/>
                <a:sym typeface="Verdana"/>
              </a:rPr>
              <a:t>Los </a:t>
            </a:r>
            <a:r>
              <a:rPr lang="en-US" sz="2000" b="1">
                <a:solidFill>
                  <a:schemeClr val="dk1"/>
                </a:solidFill>
                <a:latin typeface="Verdana"/>
                <a:ea typeface="Verdana"/>
                <a:cs typeface="Verdana"/>
                <a:sym typeface="Verdana"/>
              </a:rPr>
              <a:t>Procesos de Mejora </a:t>
            </a:r>
            <a:r>
              <a:rPr lang="en-US" sz="2000">
                <a:solidFill>
                  <a:schemeClr val="dk1"/>
                </a:solidFill>
                <a:latin typeface="Verdana"/>
                <a:ea typeface="Verdana"/>
                <a:cs typeface="Verdana"/>
                <a:sym typeface="Verdana"/>
              </a:rPr>
              <a:t>permanentes.</a:t>
            </a:r>
          </a:p>
        </p:txBody>
      </p:sp>
      <p:sp>
        <p:nvSpPr>
          <p:cNvPr id="51202" name="Shape 154"/>
          <p:cNvSpPr txBox="1">
            <a:spLocks noChangeArrowheads="1"/>
          </p:cNvSpPr>
          <p:nvPr/>
        </p:nvSpPr>
        <p:spPr bwMode="auto">
          <a:xfrm>
            <a:off x="552450" y="1889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3. El desafìo de preservar la persona</a:t>
            </a:r>
          </a:p>
        </p:txBody>
      </p:sp>
      <p:sp>
        <p:nvSpPr>
          <p:cNvPr id="51203" name="Shape 155"/>
          <p:cNvSpPr txBox="1">
            <a:spLocks noChangeArrowheads="1"/>
          </p:cNvSpPr>
          <p:nvPr/>
        </p:nvSpPr>
        <p:spPr bwMode="auto">
          <a:xfrm>
            <a:off x="592138" y="1300163"/>
            <a:ext cx="5564187" cy="400050"/>
          </a:xfrm>
          <a:prstGeom prst="rect">
            <a:avLst/>
          </a:prstGeom>
          <a:noFill/>
          <a:ln w="9525">
            <a:noFill/>
            <a:miter lim="800000"/>
            <a:headEnd/>
            <a:tailEnd/>
          </a:ln>
        </p:spPr>
        <p:txBody>
          <a:bodyPr lIns="91425" tIns="45700" rIns="91425" bIns="45700"/>
          <a:lstStyle/>
          <a:p>
            <a:pPr marL="0" lvl="1" algn="just">
              <a:buClr>
                <a:srgbClr val="00B0F0"/>
              </a:buClr>
              <a:buSzPct val="25000"/>
              <a:buFont typeface="Verdana" pitchFamily="34" charset="0"/>
              <a:buNone/>
            </a:pPr>
            <a:r>
              <a:rPr lang="en-US" sz="2000" b="1">
                <a:solidFill>
                  <a:srgbClr val="00B0F0"/>
                </a:solidFill>
                <a:latin typeface="Verdana" pitchFamily="34" charset="0"/>
                <a:sym typeface="Verdana" pitchFamily="34" charset="0"/>
              </a:rPr>
              <a:t>La Participación en la Gestión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hape 54"/>
          <p:cNvSpPr txBox="1">
            <a:spLocks noGrp="1"/>
          </p:cNvSpPr>
          <p:nvPr>
            <p:ph type="title"/>
          </p:nvPr>
        </p:nvSpPr>
        <p:spPr>
          <a:xfrm>
            <a:off x="552450" y="196850"/>
            <a:ext cx="8075613" cy="928688"/>
          </a:xfrm>
          <a:ln>
            <a:noFill/>
            <a:headEnd/>
            <a:tailEnd/>
          </a:ln>
        </p:spPr>
        <p:txBody>
          <a:bodyPr tIns="45700" bIns="45700"/>
          <a:lstStyle/>
          <a:p>
            <a:pPr eaLnBrk="1" hangingPunct="1">
              <a:spcBef>
                <a:spcPct val="0"/>
              </a:spcBef>
              <a:spcAft>
                <a:spcPct val="0"/>
              </a:spcAft>
              <a:buClr>
                <a:srgbClr val="FF3300"/>
              </a:buClr>
              <a:buSzPct val="25000"/>
              <a:buFont typeface="Oswald" pitchFamily="2" charset="0"/>
              <a:buNone/>
            </a:pPr>
            <a:r>
              <a:rPr lang="en-US" smtClean="0">
                <a:latin typeface="Oswald" pitchFamily="2" charset="0"/>
                <a:cs typeface="Arial" charset="0"/>
                <a:sym typeface="Oswald" pitchFamily="2" charset="0"/>
              </a:rPr>
              <a:t>Propuesta</a:t>
            </a:r>
          </a:p>
        </p:txBody>
      </p:sp>
      <p:sp>
        <p:nvSpPr>
          <p:cNvPr id="18434" name="Shape 55"/>
          <p:cNvSpPr txBox="1">
            <a:spLocks noGrp="1"/>
          </p:cNvSpPr>
          <p:nvPr>
            <p:ph type="body" idx="1"/>
          </p:nvPr>
        </p:nvSpPr>
        <p:spPr>
          <a:xfrm>
            <a:off x="560388" y="1817688"/>
            <a:ext cx="8115300" cy="4275137"/>
          </a:xfrm>
        </p:spPr>
        <p:txBody>
          <a:bodyPr lIns="0" tIns="0" rIns="0" bIns="0"/>
          <a:lstStyle/>
          <a:p>
            <a:pPr marL="609600" indent="-609600" eaLnBrk="1" hangingPunct="1">
              <a:spcBef>
                <a:spcPct val="0"/>
              </a:spcBef>
              <a:spcAft>
                <a:spcPct val="0"/>
              </a:spcAft>
              <a:buClr>
                <a:srgbClr val="000000"/>
              </a:buClr>
              <a:buFont typeface="Noto Sans Symbol"/>
              <a:buAutoNum type="arabicPeriod"/>
            </a:pPr>
            <a:r>
              <a:rPr lang="en-US" sz="2400" smtClean="0">
                <a:solidFill>
                  <a:srgbClr val="000000"/>
                </a:solidFill>
                <a:latin typeface="Verdana" pitchFamily="34" charset="0"/>
                <a:cs typeface="Arial" charset="0"/>
                <a:sym typeface="Verdana" pitchFamily="34" charset="0"/>
              </a:rPr>
              <a:t>Mas allá de los cambios y conflictos (Miguel)</a:t>
            </a:r>
          </a:p>
          <a:p>
            <a:pPr marL="609600" indent="-609600" eaLnBrk="1" hangingPunct="1">
              <a:spcBef>
                <a:spcPts val="1438"/>
              </a:spcBef>
              <a:spcAft>
                <a:spcPct val="0"/>
              </a:spcAft>
              <a:buClr>
                <a:srgbClr val="000000"/>
              </a:buClr>
              <a:buFont typeface="Noto Sans Symbol"/>
              <a:buAutoNum type="arabicPeriod"/>
            </a:pPr>
            <a:r>
              <a:rPr lang="en-US" sz="2400" smtClean="0">
                <a:solidFill>
                  <a:srgbClr val="000000"/>
                </a:solidFill>
                <a:latin typeface="Verdana" pitchFamily="34" charset="0"/>
                <a:cs typeface="Arial" charset="0"/>
                <a:sym typeface="Verdana" pitchFamily="34" charset="0"/>
              </a:rPr>
              <a:t>Un caso real (Miguel Pamela)</a:t>
            </a:r>
          </a:p>
          <a:p>
            <a:pPr marL="609600" indent="-609600" eaLnBrk="1" hangingPunct="1">
              <a:spcBef>
                <a:spcPts val="1438"/>
              </a:spcBef>
              <a:spcAft>
                <a:spcPct val="0"/>
              </a:spcAft>
              <a:buClr>
                <a:srgbClr val="000000"/>
              </a:buClr>
              <a:buFont typeface="Noto Sans Symbol"/>
              <a:buAutoNum type="arabicPeriod"/>
            </a:pPr>
            <a:r>
              <a:rPr lang="en-US" sz="2400" smtClean="0">
                <a:solidFill>
                  <a:srgbClr val="000000"/>
                </a:solidFill>
                <a:latin typeface="Verdana" pitchFamily="34" charset="0"/>
                <a:cs typeface="Arial" charset="0"/>
                <a:sym typeface="Verdana" pitchFamily="34" charset="0"/>
              </a:rPr>
              <a:t>El desafío de preservar la persona (Julia)</a:t>
            </a:r>
          </a:p>
          <a:p>
            <a:pPr marL="609600" indent="-609600" eaLnBrk="1" hangingPunct="1">
              <a:spcBef>
                <a:spcPts val="1438"/>
              </a:spcBef>
              <a:spcAft>
                <a:spcPct val="0"/>
              </a:spcAft>
              <a:buClr>
                <a:srgbClr val="000000"/>
              </a:buClr>
              <a:buFont typeface="Noto Sans Symbol"/>
              <a:buAutoNum type="arabicPeriod"/>
            </a:pPr>
            <a:r>
              <a:rPr lang="en-US" sz="2400" smtClean="0">
                <a:solidFill>
                  <a:srgbClr val="000000"/>
                </a:solidFill>
                <a:latin typeface="Verdana" pitchFamily="34" charset="0"/>
                <a:cs typeface="Arial" charset="0"/>
                <a:sym typeface="Verdana" pitchFamily="34" charset="0"/>
              </a:rPr>
              <a:t>Mirando el día a día (Luciano Pamela)</a:t>
            </a:r>
          </a:p>
          <a:p>
            <a:pPr marL="609600" indent="-609600" eaLnBrk="1" hangingPunct="1">
              <a:spcBef>
                <a:spcPts val="1438"/>
              </a:spcBef>
              <a:spcAft>
                <a:spcPct val="0"/>
              </a:spcAft>
              <a:buClr>
                <a:srgbClr val="000000"/>
              </a:buClr>
              <a:buFont typeface="Noto Sans Symbol"/>
              <a:buAutoNum type="arabicPeriod"/>
            </a:pPr>
            <a:r>
              <a:rPr lang="en-US" sz="2400" smtClean="0">
                <a:solidFill>
                  <a:srgbClr val="000000"/>
                </a:solidFill>
                <a:latin typeface="Verdana" pitchFamily="34" charset="0"/>
                <a:cs typeface="Arial" charset="0"/>
                <a:sym typeface="Verdana" pitchFamily="34" charset="0"/>
              </a:rPr>
              <a:t>Nuestros compromisos personales (Maxi)</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txBox="1">
            <a:spLocks noGrp="1"/>
          </p:cNvSpPr>
          <p:nvPr>
            <p:ph type="body" idx="4294967295"/>
          </p:nvPr>
        </p:nvSpPr>
        <p:spPr>
          <a:xfrm>
            <a:off x="611188" y="996950"/>
            <a:ext cx="7777162" cy="5600700"/>
          </a:xfrm>
        </p:spPr>
        <p:txBody>
          <a:bodyPr tIns="45700" bIns="45700" anchor="ctr">
            <a:noAutofit/>
          </a:bodyPr>
          <a:lstStyle/>
          <a:p>
            <a:pPr marL="177800" indent="-50800" algn="just" eaLnBrk="1" fontAlgn="auto" hangingPunct="1">
              <a:spcBef>
                <a:spcPts val="0"/>
              </a:spcBef>
              <a:spcAft>
                <a:spcPts val="0"/>
              </a:spcAft>
              <a:buClr>
                <a:srgbClr val="000000"/>
              </a:buClr>
              <a:buFont typeface="Arial"/>
              <a:buNone/>
              <a:defRPr/>
            </a:pPr>
            <a:endParaRPr sz="2000">
              <a:solidFill>
                <a:schemeClr val="dk1"/>
              </a:solidFill>
              <a:latin typeface="Verdana"/>
              <a:ea typeface="Verdana"/>
              <a:cs typeface="Verdana"/>
              <a:sym typeface="Verdana"/>
            </a:endParaRPr>
          </a:p>
          <a:p>
            <a:pPr marL="177800" indent="-177800" algn="just" eaLnBrk="1" fontAlgn="auto" hangingPunct="1">
              <a:spcBef>
                <a:spcPts val="0"/>
              </a:spcBef>
              <a:spcAft>
                <a:spcPts val="0"/>
              </a:spcAft>
              <a:buClr>
                <a:srgbClr val="000000"/>
              </a:buClr>
              <a:buSzPct val="100000"/>
              <a:buFont typeface="Arial"/>
              <a:buChar char="•"/>
              <a:defRPr/>
            </a:pPr>
            <a:r>
              <a:rPr lang="en-US" sz="2000">
                <a:solidFill>
                  <a:schemeClr val="dk1"/>
                </a:solidFill>
                <a:latin typeface="Verdana"/>
                <a:ea typeface="Verdana"/>
                <a:cs typeface="Verdana"/>
                <a:sym typeface="Verdana"/>
              </a:rPr>
              <a:t>Tiene diversos niveles de profundidad que deben adecuarse a la situaciones laborales y jerarquía de las posiciones:</a:t>
            </a:r>
          </a:p>
          <a:p>
            <a:pPr marL="644525" lvl="1" indent="-187325" algn="just" eaLnBrk="1" fontAlgn="auto" hangingPunct="1">
              <a:spcBef>
                <a:spcPts val="1200"/>
              </a:spcBef>
              <a:spcAft>
                <a:spcPts val="0"/>
              </a:spcAft>
              <a:buClr>
                <a:srgbClr val="000000"/>
              </a:buClr>
              <a:buSzPct val="100000"/>
              <a:buFont typeface="Noto Sans Symbol"/>
              <a:buChar char="•"/>
              <a:defRPr/>
            </a:pPr>
            <a:r>
              <a:rPr lang="en-US" sz="2000">
                <a:solidFill>
                  <a:schemeClr val="dk1"/>
                </a:solidFill>
                <a:latin typeface="Verdana"/>
                <a:ea typeface="Verdana"/>
                <a:cs typeface="Verdana"/>
                <a:sym typeface="Verdana"/>
              </a:rPr>
              <a:t>Nivel </a:t>
            </a:r>
            <a:r>
              <a:rPr lang="en-US" sz="2000" b="1">
                <a:solidFill>
                  <a:schemeClr val="dk1"/>
                </a:solidFill>
                <a:latin typeface="Verdana"/>
                <a:ea typeface="Verdana"/>
                <a:cs typeface="Verdana"/>
                <a:sym typeface="Verdana"/>
              </a:rPr>
              <a:t>Informativo</a:t>
            </a:r>
            <a:r>
              <a:rPr lang="en-US" sz="2000">
                <a:solidFill>
                  <a:schemeClr val="dk1"/>
                </a:solidFill>
                <a:latin typeface="Verdana"/>
                <a:ea typeface="Verdana"/>
                <a:cs typeface="Verdana"/>
                <a:sym typeface="Verdana"/>
              </a:rPr>
              <a:t>.</a:t>
            </a:r>
          </a:p>
          <a:p>
            <a:pPr marL="644525" lvl="1" indent="-187325" algn="just" eaLnBrk="1" fontAlgn="auto" hangingPunct="1">
              <a:spcBef>
                <a:spcPts val="1200"/>
              </a:spcBef>
              <a:spcAft>
                <a:spcPts val="0"/>
              </a:spcAft>
              <a:buClr>
                <a:srgbClr val="000000"/>
              </a:buClr>
              <a:buSzPct val="100000"/>
              <a:buFont typeface="Noto Sans Symbol"/>
              <a:buChar char="•"/>
              <a:defRPr/>
            </a:pPr>
            <a:r>
              <a:rPr lang="en-US" sz="2000">
                <a:solidFill>
                  <a:schemeClr val="dk1"/>
                </a:solidFill>
                <a:latin typeface="Verdana"/>
                <a:ea typeface="Verdana"/>
                <a:cs typeface="Verdana"/>
                <a:sym typeface="Verdana"/>
              </a:rPr>
              <a:t>Nivel </a:t>
            </a:r>
            <a:r>
              <a:rPr lang="en-US" sz="2000" b="1">
                <a:solidFill>
                  <a:schemeClr val="dk1"/>
                </a:solidFill>
                <a:latin typeface="Verdana"/>
                <a:ea typeface="Verdana"/>
                <a:cs typeface="Verdana"/>
                <a:sym typeface="Verdana"/>
              </a:rPr>
              <a:t>Explicativo</a:t>
            </a:r>
            <a:r>
              <a:rPr lang="en-US" sz="2000">
                <a:solidFill>
                  <a:schemeClr val="dk1"/>
                </a:solidFill>
                <a:latin typeface="Verdana"/>
                <a:ea typeface="Verdana"/>
                <a:cs typeface="Verdana"/>
                <a:sym typeface="Verdana"/>
              </a:rPr>
              <a:t>.</a:t>
            </a:r>
          </a:p>
          <a:p>
            <a:pPr marL="644525" lvl="1" indent="-187325" algn="just" eaLnBrk="1" fontAlgn="auto" hangingPunct="1">
              <a:spcBef>
                <a:spcPts val="1200"/>
              </a:spcBef>
              <a:spcAft>
                <a:spcPts val="0"/>
              </a:spcAft>
              <a:buClr>
                <a:srgbClr val="000000"/>
              </a:buClr>
              <a:buSzPct val="100000"/>
              <a:buFont typeface="Noto Sans Symbol"/>
              <a:buChar char="•"/>
              <a:defRPr/>
            </a:pPr>
            <a:r>
              <a:rPr lang="en-US" sz="2000">
                <a:solidFill>
                  <a:schemeClr val="dk1"/>
                </a:solidFill>
                <a:latin typeface="Verdana"/>
                <a:ea typeface="Verdana"/>
                <a:cs typeface="Verdana"/>
                <a:sym typeface="Verdana"/>
              </a:rPr>
              <a:t>Nivel </a:t>
            </a:r>
            <a:r>
              <a:rPr lang="en-US" sz="2000" b="1">
                <a:solidFill>
                  <a:schemeClr val="dk1"/>
                </a:solidFill>
                <a:latin typeface="Verdana"/>
                <a:ea typeface="Verdana"/>
                <a:cs typeface="Verdana"/>
                <a:sym typeface="Verdana"/>
              </a:rPr>
              <a:t>Consultivo</a:t>
            </a:r>
            <a:r>
              <a:rPr lang="en-US" sz="2000">
                <a:solidFill>
                  <a:schemeClr val="dk1"/>
                </a:solidFill>
                <a:latin typeface="Verdana"/>
                <a:ea typeface="Verdana"/>
                <a:cs typeface="Verdana"/>
                <a:sym typeface="Verdana"/>
              </a:rPr>
              <a:t>.</a:t>
            </a:r>
          </a:p>
          <a:p>
            <a:pPr marL="644525" lvl="1" indent="-187325" algn="just" eaLnBrk="1" fontAlgn="auto" hangingPunct="1">
              <a:spcBef>
                <a:spcPts val="1200"/>
              </a:spcBef>
              <a:spcAft>
                <a:spcPts val="0"/>
              </a:spcAft>
              <a:buClr>
                <a:srgbClr val="000000"/>
              </a:buClr>
              <a:buSzPct val="100000"/>
              <a:buFont typeface="Noto Sans Symbol"/>
              <a:buChar char="•"/>
              <a:defRPr/>
            </a:pPr>
            <a:r>
              <a:rPr lang="en-US" sz="2000">
                <a:solidFill>
                  <a:schemeClr val="dk1"/>
                </a:solidFill>
                <a:latin typeface="Verdana"/>
                <a:ea typeface="Verdana"/>
                <a:cs typeface="Verdana"/>
                <a:sym typeface="Verdana"/>
              </a:rPr>
              <a:t>Nivel </a:t>
            </a:r>
            <a:r>
              <a:rPr lang="en-US" sz="2000" b="1">
                <a:solidFill>
                  <a:schemeClr val="dk1"/>
                </a:solidFill>
                <a:latin typeface="Verdana"/>
                <a:ea typeface="Verdana"/>
                <a:cs typeface="Verdana"/>
                <a:sym typeface="Verdana"/>
              </a:rPr>
              <a:t>Decisorio</a:t>
            </a:r>
            <a:r>
              <a:rPr lang="en-US" sz="2000">
                <a:solidFill>
                  <a:schemeClr val="dk1"/>
                </a:solidFill>
                <a:latin typeface="Verdana"/>
                <a:ea typeface="Verdana"/>
                <a:cs typeface="Verdana"/>
                <a:sym typeface="Verdana"/>
              </a:rPr>
              <a:t>.</a:t>
            </a:r>
          </a:p>
          <a:p>
            <a:pPr marL="177800" indent="-177800" algn="just" eaLnBrk="1" fontAlgn="auto" hangingPunct="1">
              <a:spcBef>
                <a:spcPts val="1200"/>
              </a:spcBef>
              <a:spcAft>
                <a:spcPts val="1200"/>
              </a:spcAft>
              <a:buClr>
                <a:srgbClr val="000000"/>
              </a:buClr>
              <a:buSzPct val="100000"/>
              <a:buFont typeface="Arial"/>
              <a:buChar char="•"/>
              <a:defRPr/>
            </a:pPr>
            <a:r>
              <a:rPr lang="en-US" sz="2000">
                <a:solidFill>
                  <a:schemeClr val="dk1"/>
                </a:solidFill>
                <a:latin typeface="Verdana"/>
                <a:ea typeface="Verdana"/>
                <a:cs typeface="Verdana"/>
                <a:sym typeface="Verdana"/>
              </a:rPr>
              <a:t>Ningún Mando, salvo situaciones de emergencia en que debe decidir en forma perentoria, puede tener argumentos para no llegar de alguna forma al nivel Consultivo.</a:t>
            </a:r>
          </a:p>
        </p:txBody>
      </p:sp>
      <p:sp>
        <p:nvSpPr>
          <p:cNvPr id="53250" name="Shape 161"/>
          <p:cNvSpPr txBox="1">
            <a:spLocks noChangeArrowheads="1"/>
          </p:cNvSpPr>
          <p:nvPr/>
        </p:nvSpPr>
        <p:spPr bwMode="auto">
          <a:xfrm>
            <a:off x="552450" y="1889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3. El desafìo de preservar la persona</a:t>
            </a:r>
          </a:p>
        </p:txBody>
      </p:sp>
      <p:sp>
        <p:nvSpPr>
          <p:cNvPr id="53251" name="Shape 162"/>
          <p:cNvSpPr txBox="1">
            <a:spLocks noChangeArrowheads="1"/>
          </p:cNvSpPr>
          <p:nvPr/>
        </p:nvSpPr>
        <p:spPr bwMode="auto">
          <a:xfrm>
            <a:off x="592138" y="1300163"/>
            <a:ext cx="5564187" cy="400050"/>
          </a:xfrm>
          <a:prstGeom prst="rect">
            <a:avLst/>
          </a:prstGeom>
          <a:noFill/>
          <a:ln w="9525">
            <a:noFill/>
            <a:miter lim="800000"/>
            <a:headEnd/>
            <a:tailEnd/>
          </a:ln>
        </p:spPr>
        <p:txBody>
          <a:bodyPr lIns="91425" tIns="45700" rIns="91425" bIns="45700"/>
          <a:lstStyle/>
          <a:p>
            <a:pPr marL="0" lvl="1" algn="just">
              <a:buClr>
                <a:srgbClr val="00B0F0"/>
              </a:buClr>
              <a:buSzPct val="25000"/>
              <a:buFont typeface="Verdana" pitchFamily="34" charset="0"/>
              <a:buNone/>
            </a:pPr>
            <a:r>
              <a:rPr lang="en-US" sz="2000" b="1">
                <a:solidFill>
                  <a:srgbClr val="00B0F0"/>
                </a:solidFill>
                <a:latin typeface="Verdana" pitchFamily="34" charset="0"/>
                <a:sym typeface="Verdana" pitchFamily="34" charset="0"/>
              </a:rPr>
              <a:t>La Participación en la Gestión</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167"/>
          <p:cNvSpPr txBox="1">
            <a:spLocks noGrp="1"/>
          </p:cNvSpPr>
          <p:nvPr>
            <p:ph type="title" idx="4294967295"/>
          </p:nvPr>
        </p:nvSpPr>
        <p:spPr>
          <a:xfrm>
            <a:off x="468313" y="908050"/>
            <a:ext cx="8229600" cy="1143000"/>
          </a:xfrm>
          <a:ln>
            <a:noFill/>
          </a:ln>
        </p:spPr>
        <p:txBody>
          <a:bodyPr tIns="45700" bIns="45700" anchor="ctr"/>
          <a:lstStyle/>
          <a:p>
            <a:pPr eaLnBrk="1" hangingPunct="1">
              <a:spcAft>
                <a:spcPts val="1200"/>
              </a:spcAft>
              <a:buClr>
                <a:srgbClr val="00B0F0"/>
              </a:buClr>
              <a:buSzPct val="25000"/>
              <a:buFont typeface="Verdana" pitchFamily="34" charset="0"/>
              <a:buNone/>
            </a:pPr>
            <a:r>
              <a:rPr lang="en-US" sz="2000" b="1" smtClean="0">
                <a:solidFill>
                  <a:srgbClr val="00B0F0"/>
                </a:solidFill>
                <a:latin typeface="Verdana" pitchFamily="34" charset="0"/>
                <a:cs typeface="Arial" charset="0"/>
                <a:sym typeface="Verdana" pitchFamily="34" charset="0"/>
              </a:rPr>
              <a:t>Desafíos del líder </a:t>
            </a:r>
          </a:p>
        </p:txBody>
      </p:sp>
      <p:sp>
        <p:nvSpPr>
          <p:cNvPr id="55298" name="Shape 168"/>
          <p:cNvSpPr txBox="1">
            <a:spLocks noGrp="1"/>
          </p:cNvSpPr>
          <p:nvPr>
            <p:ph type="body" idx="4294967295"/>
          </p:nvPr>
        </p:nvSpPr>
        <p:spPr>
          <a:xfrm>
            <a:off x="468313" y="1844675"/>
            <a:ext cx="8064500" cy="3025775"/>
          </a:xfrm>
        </p:spPr>
        <p:txBody>
          <a:bodyPr tIns="45700" bIns="45700"/>
          <a:lstStyle/>
          <a:p>
            <a:pPr marL="177800" indent="-177800" algn="just" eaLnBrk="1" hangingPunct="1">
              <a:buClr>
                <a:srgbClr val="000000"/>
              </a:buClr>
              <a:buFontTx/>
              <a:buChar char="•"/>
            </a:pPr>
            <a:r>
              <a:rPr lang="en-US" sz="1800" smtClean="0">
                <a:latin typeface="Arial" charset="0"/>
                <a:cs typeface="Arial" charset="0"/>
              </a:rPr>
              <a:t>En este sentido nos parece importante resaltar la relación entre la </a:t>
            </a:r>
            <a:r>
              <a:rPr lang="en-US" sz="1800" b="1" i="1" smtClean="0">
                <a:latin typeface="Arial" charset="0"/>
                <a:cs typeface="Arial" charset="0"/>
              </a:rPr>
              <a:t>Personalización Laboral y el rol del líder</a:t>
            </a:r>
            <a:r>
              <a:rPr lang="en-US" sz="1800" smtClean="0">
                <a:latin typeface="Arial" charset="0"/>
                <a:cs typeface="Arial" charset="0"/>
              </a:rPr>
              <a:t>, buscando permanente crear espacios para “personalizar” el trabajo de su persona.</a:t>
            </a:r>
          </a:p>
          <a:p>
            <a:pPr marL="177800" indent="-177800" algn="just" eaLnBrk="1" hangingPunct="1">
              <a:spcBef>
                <a:spcPts val="1200"/>
              </a:spcBef>
              <a:buClr>
                <a:srgbClr val="000000"/>
              </a:buClr>
              <a:buFontTx/>
              <a:buChar char="•"/>
            </a:pPr>
            <a:r>
              <a:rPr lang="en-US" sz="1800" smtClean="0">
                <a:latin typeface="Arial" charset="0"/>
                <a:cs typeface="Arial" charset="0"/>
              </a:rPr>
              <a:t>Esto implicará superar el marco de la tarea e integrar al personal en la Gestión, posibilitando que participe en la misma de forma inteligente y responsable. Es decir que su trabajo no se reduzca tan solo a la ejecución de una tarea que se le impone, sino crear un espacio de acción en el cual el trabajador tenga un cierto poder de decisión y de creación, para que pueda participar efectivamente en la gestión. </a:t>
            </a:r>
          </a:p>
          <a:p>
            <a:pPr marL="177800" indent="-177800" algn="just" eaLnBrk="1" hangingPunct="1">
              <a:spcBef>
                <a:spcPts val="1200"/>
              </a:spcBef>
              <a:spcAft>
                <a:spcPts val="1200"/>
              </a:spcAft>
              <a:buClr>
                <a:srgbClr val="000000"/>
              </a:buClr>
              <a:buFontTx/>
              <a:buChar char="•"/>
            </a:pPr>
            <a:r>
              <a:rPr lang="en-US" sz="1800" smtClean="0">
                <a:latin typeface="Arial" charset="0"/>
                <a:cs typeface="Arial" charset="0"/>
              </a:rPr>
              <a:t>Claro que lo ante dicho se verá acotado a una serie de limitaciones. Pero siempre el gran desafío del líder es pensar cómo el personal podrá en su trabajo actuar como persona teniendo la oportunidad de integrarse responsablemente en la  gestión</a:t>
            </a:r>
          </a:p>
        </p:txBody>
      </p:sp>
      <p:sp>
        <p:nvSpPr>
          <p:cNvPr id="55299" name="Shape 169"/>
          <p:cNvSpPr txBox="1">
            <a:spLocks noChangeArrowheads="1"/>
          </p:cNvSpPr>
          <p:nvPr/>
        </p:nvSpPr>
        <p:spPr bwMode="auto">
          <a:xfrm>
            <a:off x="552450" y="1889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3. El desafìo de preservar la persona</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hape 174"/>
          <p:cNvSpPr txBox="1">
            <a:spLocks noGrp="1"/>
          </p:cNvSpPr>
          <p:nvPr>
            <p:ph type="title"/>
          </p:nvPr>
        </p:nvSpPr>
        <p:spPr>
          <a:xfrm>
            <a:off x="552450" y="188913"/>
            <a:ext cx="8075613" cy="928687"/>
          </a:xfrm>
          <a:ln>
            <a:noFill/>
            <a:headEnd/>
            <a:tailEnd/>
          </a:ln>
        </p:spPr>
        <p:txBody>
          <a:bodyPr tIns="45700" bIns="45700"/>
          <a:lstStyle/>
          <a:p>
            <a:pPr eaLnBrk="1" hangingPunct="1">
              <a:spcBef>
                <a:spcPct val="0"/>
              </a:spcBef>
              <a:spcAft>
                <a:spcPct val="0"/>
              </a:spcAft>
              <a:buClr>
                <a:srgbClr val="FF3300"/>
              </a:buClr>
              <a:buSzPct val="25000"/>
              <a:buFont typeface="Oswald" pitchFamily="2" charset="0"/>
              <a:buNone/>
            </a:pPr>
            <a:r>
              <a:rPr lang="en-US" smtClean="0">
                <a:latin typeface="Oswald" pitchFamily="2" charset="0"/>
                <a:cs typeface="Arial" charset="0"/>
                <a:sym typeface="Oswald" pitchFamily="2" charset="0"/>
              </a:rPr>
              <a:t>4. Mirando el día a día</a:t>
            </a:r>
            <a:br>
              <a:rPr lang="en-US" smtClean="0">
                <a:latin typeface="Oswald" pitchFamily="2" charset="0"/>
                <a:cs typeface="Arial" charset="0"/>
                <a:sym typeface="Oswald" pitchFamily="2" charset="0"/>
              </a:rPr>
            </a:br>
            <a:r>
              <a:rPr lang="en-US" smtClean="0">
                <a:latin typeface="Oswald" pitchFamily="2" charset="0"/>
                <a:cs typeface="Arial" charset="0"/>
                <a:sym typeface="Oswald" pitchFamily="2" charset="0"/>
              </a:rPr>
              <a:t>    - Invitación a llenar un encuesta</a:t>
            </a:r>
          </a:p>
        </p:txBody>
      </p:sp>
      <p:pic>
        <p:nvPicPr>
          <p:cNvPr id="57346" name="Shape 175"/>
          <p:cNvPicPr preferRelativeResize="0">
            <a:picLocks noChangeAspect="1" noChangeArrowheads="1"/>
          </p:cNvPicPr>
          <p:nvPr/>
        </p:nvPicPr>
        <p:blipFill>
          <a:blip r:embed="rId3"/>
          <a:srcRect/>
          <a:stretch>
            <a:fillRect/>
          </a:stretch>
        </p:blipFill>
        <p:spPr bwMode="auto">
          <a:xfrm>
            <a:off x="611188" y="1268413"/>
            <a:ext cx="8064500" cy="5200650"/>
          </a:xfrm>
          <a:prstGeom prst="rect">
            <a:avLst/>
          </a:prstGeom>
          <a:noFill/>
          <a:ln w="9525">
            <a:noFill/>
            <a:miter lim="800000"/>
            <a:headEnd/>
            <a:tailEnd/>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180"/>
          <p:cNvSpPr txBox="1">
            <a:spLocks noGrp="1"/>
          </p:cNvSpPr>
          <p:nvPr>
            <p:ph type="title"/>
          </p:nvPr>
        </p:nvSpPr>
        <p:spPr>
          <a:xfrm>
            <a:off x="552450" y="188913"/>
            <a:ext cx="8075613" cy="928687"/>
          </a:xfrm>
          <a:ln>
            <a:noFill/>
            <a:headEnd/>
            <a:tailEnd/>
          </a:ln>
        </p:spPr>
        <p:txBody>
          <a:bodyPr tIns="45700" bIns="45700"/>
          <a:lstStyle/>
          <a:p>
            <a:pPr eaLnBrk="1" hangingPunct="1">
              <a:spcBef>
                <a:spcPct val="0"/>
              </a:spcBef>
              <a:spcAft>
                <a:spcPct val="0"/>
              </a:spcAft>
              <a:buClr>
                <a:srgbClr val="FF3300"/>
              </a:buClr>
              <a:buSzPct val="25000"/>
              <a:buFont typeface="Oswald" pitchFamily="2" charset="0"/>
              <a:buNone/>
            </a:pPr>
            <a:r>
              <a:rPr lang="en-US" smtClean="0">
                <a:latin typeface="Oswald" pitchFamily="2" charset="0"/>
                <a:cs typeface="Arial" charset="0"/>
                <a:sym typeface="Oswald" pitchFamily="2" charset="0"/>
              </a:rPr>
              <a:t>4. Mirando el día a día</a:t>
            </a:r>
            <a:br>
              <a:rPr lang="en-US" smtClean="0">
                <a:latin typeface="Oswald" pitchFamily="2" charset="0"/>
                <a:cs typeface="Arial" charset="0"/>
                <a:sym typeface="Oswald" pitchFamily="2" charset="0"/>
              </a:rPr>
            </a:br>
            <a:r>
              <a:rPr lang="en-US" smtClean="0">
                <a:latin typeface="Oswald" pitchFamily="2" charset="0"/>
                <a:cs typeface="Arial" charset="0"/>
                <a:sym typeface="Oswald" pitchFamily="2" charset="0"/>
              </a:rPr>
              <a:t>    - Encuesta 2015 Administración III</a:t>
            </a:r>
          </a:p>
        </p:txBody>
      </p:sp>
      <p:pic>
        <p:nvPicPr>
          <p:cNvPr id="59394" name="Shape 181"/>
          <p:cNvPicPr preferRelativeResize="0">
            <a:picLocks noChangeAspect="1" noChangeArrowheads="1"/>
          </p:cNvPicPr>
          <p:nvPr/>
        </p:nvPicPr>
        <p:blipFill>
          <a:blip r:embed="rId3"/>
          <a:srcRect/>
          <a:stretch>
            <a:fillRect/>
          </a:stretch>
        </p:blipFill>
        <p:spPr bwMode="auto">
          <a:xfrm>
            <a:off x="250825" y="1196975"/>
            <a:ext cx="8713788" cy="5575300"/>
          </a:xfrm>
          <a:prstGeom prst="rect">
            <a:avLst/>
          </a:prstGeom>
          <a:noFill/>
          <a:ln w="9525">
            <a:noFill/>
            <a:miter lim="800000"/>
            <a:headEnd/>
            <a:tailEnd/>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hape 186"/>
          <p:cNvSpPr txBox="1">
            <a:spLocks noGrp="1"/>
          </p:cNvSpPr>
          <p:nvPr>
            <p:ph type="title" idx="4294967295"/>
          </p:nvPr>
        </p:nvSpPr>
        <p:spPr>
          <a:xfrm>
            <a:off x="250825" y="1681163"/>
            <a:ext cx="3971925" cy="1100137"/>
          </a:xfrm>
          <a:ln>
            <a:noFill/>
          </a:ln>
        </p:spPr>
        <p:txBody>
          <a:bodyPr tIns="45700" bIns="45700"/>
          <a:lstStyle/>
          <a:p>
            <a:pPr algn="r" eaLnBrk="1" hangingPunct="1">
              <a:lnSpc>
                <a:spcPct val="90000"/>
              </a:lnSpc>
              <a:buClr>
                <a:srgbClr val="FF3300"/>
              </a:buClr>
              <a:buSzPct val="25000"/>
              <a:buFont typeface="Calibri" pitchFamily="34" charset="0"/>
              <a:buNone/>
            </a:pPr>
            <a:r>
              <a:rPr lang="en-US" sz="2000" b="1" smtClean="0">
                <a:solidFill>
                  <a:srgbClr val="FF3300"/>
                </a:solidFill>
                <a:latin typeface="Calibri" pitchFamily="34" charset="0"/>
                <a:cs typeface="Arial" charset="0"/>
                <a:sym typeface="Calibri" pitchFamily="34" charset="0"/>
              </a:rPr>
              <a:t>Distribución de respuestas concentradas en valores entre 5 y 7</a:t>
            </a:r>
            <a:br>
              <a:rPr lang="en-US" sz="2000" b="1" smtClean="0">
                <a:solidFill>
                  <a:srgbClr val="FF3300"/>
                </a:solidFill>
                <a:latin typeface="Calibri" pitchFamily="34" charset="0"/>
                <a:cs typeface="Arial" charset="0"/>
                <a:sym typeface="Calibri" pitchFamily="34" charset="0"/>
              </a:rPr>
            </a:br>
            <a:r>
              <a:rPr lang="en-US" sz="2000" b="1" smtClean="0">
                <a:solidFill>
                  <a:srgbClr val="FF3300"/>
                </a:solidFill>
                <a:latin typeface="Calibri" pitchFamily="34" charset="0"/>
                <a:cs typeface="Arial" charset="0"/>
                <a:sym typeface="Calibri" pitchFamily="34" charset="0"/>
              </a:rPr>
              <a:t>totalizando un 35%</a:t>
            </a:r>
          </a:p>
        </p:txBody>
      </p:sp>
      <p:pic>
        <p:nvPicPr>
          <p:cNvPr id="61442" name="Shape 187"/>
          <p:cNvPicPr preferRelativeResize="0">
            <a:picLocks noGrp="1" noChangeAspect="1" noChangeArrowheads="1"/>
          </p:cNvPicPr>
          <p:nvPr>
            <p:ph type="body" idx="4294967295"/>
          </p:nvPr>
        </p:nvPicPr>
        <p:blipFill>
          <a:blip r:embed="rId3"/>
          <a:srcRect/>
          <a:stretch>
            <a:fillRect/>
          </a:stretch>
        </p:blipFill>
        <p:spPr>
          <a:xfrm>
            <a:off x="4813300" y="1268413"/>
            <a:ext cx="2635250" cy="4694237"/>
          </a:xfrm>
        </p:spPr>
      </p:pic>
      <p:sp>
        <p:nvSpPr>
          <p:cNvPr id="61443" name="Shape 188"/>
          <p:cNvSpPr txBox="1">
            <a:spLocks noGrp="1"/>
          </p:cNvSpPr>
          <p:nvPr>
            <p:ph type="body" idx="4294967295"/>
          </p:nvPr>
        </p:nvSpPr>
        <p:spPr>
          <a:xfrm>
            <a:off x="323850" y="3068638"/>
            <a:ext cx="3856038" cy="2070100"/>
          </a:xfrm>
        </p:spPr>
        <p:txBody>
          <a:bodyPr tIns="45700" bIns="45700"/>
          <a:lstStyle/>
          <a:p>
            <a:pPr algn="r" eaLnBrk="1" hangingPunct="1">
              <a:buClr>
                <a:srgbClr val="000000"/>
              </a:buClr>
              <a:buSzPct val="25000"/>
              <a:buFont typeface="Noto Sans Symbol"/>
              <a:buChar char="▪"/>
            </a:pPr>
            <a:r>
              <a:rPr lang="en-US" sz="2000" b="1" smtClean="0">
                <a:latin typeface="Calibri" pitchFamily="34" charset="0"/>
                <a:cs typeface="Arial" charset="0"/>
                <a:sym typeface="Calibri" pitchFamily="34" charset="0"/>
              </a:rPr>
              <a:t>Expectativas del empleado cubiertas parcialmente.</a:t>
            </a:r>
          </a:p>
        </p:txBody>
      </p:sp>
      <p:sp>
        <p:nvSpPr>
          <p:cNvPr id="61444" name="Shape 189"/>
          <p:cNvSpPr>
            <a:spLocks noChangeArrowheads="1"/>
          </p:cNvSpPr>
          <p:nvPr/>
        </p:nvSpPr>
        <p:spPr bwMode="auto">
          <a:xfrm>
            <a:off x="5219700" y="1198563"/>
            <a:ext cx="1728788" cy="4751387"/>
          </a:xfrm>
          <a:prstGeom prst="roundRect">
            <a:avLst>
              <a:gd name="adj" fmla="val 16667"/>
            </a:avLst>
          </a:prstGeom>
          <a:noFill/>
          <a:ln w="57150">
            <a:solidFill>
              <a:srgbClr val="C00000"/>
            </a:solidFill>
            <a:miter lim="800000"/>
            <a:headEnd/>
            <a:tailEnd/>
          </a:ln>
        </p:spPr>
        <p:txBody>
          <a:bodyPr lIns="91425" tIns="45700" rIns="91425" bIns="45700" anchor="ctr"/>
          <a:lstStyle/>
          <a:p>
            <a:endParaRPr lang="es-ES" sz="1800">
              <a:latin typeface="Verdana" pitchFamily="34" charset="0"/>
              <a:sym typeface="Verdana" pitchFamily="34" charset="0"/>
            </a:endParaRPr>
          </a:p>
        </p:txBody>
      </p:sp>
      <p:sp>
        <p:nvSpPr>
          <p:cNvPr id="61445" name="Shape 190"/>
          <p:cNvSpPr txBox="1">
            <a:spLocks noChangeArrowheads="1"/>
          </p:cNvSpPr>
          <p:nvPr/>
        </p:nvSpPr>
        <p:spPr bwMode="auto">
          <a:xfrm>
            <a:off x="552450" y="188913"/>
            <a:ext cx="8075613" cy="928687"/>
          </a:xfrm>
          <a:prstGeom prst="rect">
            <a:avLst/>
          </a:prstGeom>
          <a:noFill/>
          <a:ln w="9525">
            <a:solidFill>
              <a:srgbClr val="7F7F7F"/>
            </a:solidFill>
            <a:miter lim="800000"/>
            <a:headEnd/>
            <a:tailEnd/>
          </a:ln>
        </p:spPr>
        <p:txBody>
          <a:bodyPr lIns="91425" tIns="45700" rIns="91425" bIns="45700"/>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4. Mirando el día a día</a:t>
            </a:r>
            <a:br>
              <a:rPr lang="en-US" sz="3000" b="1">
                <a:solidFill>
                  <a:srgbClr val="FF3300"/>
                </a:solidFill>
                <a:latin typeface="Oswald" pitchFamily="2" charset="0"/>
                <a:sym typeface="Oswald" pitchFamily="2" charset="0"/>
              </a:rPr>
            </a:br>
            <a:r>
              <a:rPr lang="en-US" sz="3000" b="1">
                <a:solidFill>
                  <a:srgbClr val="FF3300"/>
                </a:solidFill>
                <a:latin typeface="Oswald" pitchFamily="2" charset="0"/>
                <a:sym typeface="Oswald" pitchFamily="2" charset="0"/>
              </a:rPr>
              <a:t>    - Encuesta 2015 Administración III</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hape 195"/>
          <p:cNvSpPr txBox="1">
            <a:spLocks noGrp="1"/>
          </p:cNvSpPr>
          <p:nvPr>
            <p:ph type="title" idx="4294967295"/>
          </p:nvPr>
        </p:nvSpPr>
        <p:spPr>
          <a:xfrm>
            <a:off x="4886325" y="-244475"/>
            <a:ext cx="3933825" cy="2952750"/>
          </a:xfrm>
          <a:ln>
            <a:noFill/>
          </a:ln>
        </p:spPr>
        <p:txBody>
          <a:bodyPr tIns="45700" bIns="45700"/>
          <a:lstStyle/>
          <a:p>
            <a:pPr marL="457200" indent="-457200" eaLnBrk="1" hangingPunct="1">
              <a:lnSpc>
                <a:spcPct val="90000"/>
              </a:lnSpc>
              <a:buClr>
                <a:srgbClr val="000000"/>
              </a:buClr>
              <a:buFont typeface="Noto Sans Symbol"/>
              <a:buChar char="❑"/>
            </a:pPr>
            <a:r>
              <a:rPr lang="en-US" sz="2000" b="1" smtClean="0">
                <a:solidFill>
                  <a:srgbClr val="FF3300"/>
                </a:solidFill>
                <a:latin typeface="Calibri" pitchFamily="34" charset="0"/>
                <a:cs typeface="Arial" charset="0"/>
                <a:sym typeface="Calibri" pitchFamily="34" charset="0"/>
              </a:rPr>
              <a:t>No se explican los planes del sector</a:t>
            </a:r>
            <a:r>
              <a:rPr lang="en-US" sz="2000" smtClean="0">
                <a:solidFill>
                  <a:srgbClr val="FF3300"/>
                </a:solidFill>
                <a:latin typeface="Calibri" pitchFamily="34" charset="0"/>
                <a:cs typeface="Arial" charset="0"/>
                <a:sym typeface="Calibri" pitchFamily="34" charset="0"/>
              </a:rPr>
              <a:t>.</a:t>
            </a:r>
            <a:br>
              <a:rPr lang="en-US" sz="2000" smtClean="0">
                <a:solidFill>
                  <a:srgbClr val="FF3300"/>
                </a:solidFill>
                <a:latin typeface="Calibri" pitchFamily="34" charset="0"/>
                <a:cs typeface="Arial" charset="0"/>
                <a:sym typeface="Calibri" pitchFamily="34" charset="0"/>
              </a:rPr>
            </a:br>
            <a:r>
              <a:rPr lang="en-US" sz="2000" smtClean="0">
                <a:solidFill>
                  <a:srgbClr val="FF3300"/>
                </a:solidFill>
                <a:latin typeface="Calibri" pitchFamily="34" charset="0"/>
                <a:cs typeface="Arial" charset="0"/>
                <a:sym typeface="Calibri" pitchFamily="34" charset="0"/>
              </a:rPr>
              <a:t/>
            </a:r>
            <a:br>
              <a:rPr lang="en-US" sz="2000" smtClean="0">
                <a:solidFill>
                  <a:srgbClr val="FF3300"/>
                </a:solidFill>
                <a:latin typeface="Calibri" pitchFamily="34" charset="0"/>
                <a:cs typeface="Arial" charset="0"/>
                <a:sym typeface="Calibri" pitchFamily="34" charset="0"/>
              </a:rPr>
            </a:br>
            <a:r>
              <a:rPr lang="en-US" sz="2000" b="1" smtClean="0">
                <a:solidFill>
                  <a:srgbClr val="FF3300"/>
                </a:solidFill>
                <a:latin typeface="Calibri" pitchFamily="34" charset="0"/>
                <a:cs typeface="Arial" charset="0"/>
                <a:sym typeface="Calibri" pitchFamily="34" charset="0"/>
              </a:rPr>
              <a:t>No fue consultado previo a la elaboración del Plan.</a:t>
            </a:r>
          </a:p>
        </p:txBody>
      </p:sp>
      <p:sp>
        <p:nvSpPr>
          <p:cNvPr id="196" name="Shape 196"/>
          <p:cNvSpPr txBox="1">
            <a:spLocks noGrp="1"/>
          </p:cNvSpPr>
          <p:nvPr>
            <p:ph type="body" idx="4294967295"/>
          </p:nvPr>
        </p:nvSpPr>
        <p:spPr>
          <a:xfrm>
            <a:off x="4787900" y="3563938"/>
            <a:ext cx="3960813" cy="2663825"/>
          </a:xfrm>
        </p:spPr>
        <p:txBody>
          <a:bodyPr tIns="45700" bIns="45700">
            <a:noAutofit/>
          </a:bodyPr>
          <a:lstStyle/>
          <a:p>
            <a:pPr marL="285750" indent="-285750" eaLnBrk="1" fontAlgn="auto" hangingPunct="1">
              <a:lnSpc>
                <a:spcPct val="80000"/>
              </a:lnSpc>
              <a:spcBef>
                <a:spcPts val="0"/>
              </a:spcBef>
              <a:spcAft>
                <a:spcPts val="0"/>
              </a:spcAft>
              <a:buClr>
                <a:srgbClr val="000000"/>
              </a:buClr>
              <a:buSzPct val="100000"/>
              <a:buFont typeface="Noto Sans Symbol"/>
              <a:buChar char="❑"/>
              <a:defRPr/>
            </a:pPr>
            <a:r>
              <a:rPr lang="en-US" sz="2000" b="1">
                <a:solidFill>
                  <a:schemeClr val="dk1"/>
                </a:solidFill>
                <a:latin typeface="Calibri"/>
                <a:ea typeface="Calibri"/>
                <a:cs typeface="Calibri"/>
                <a:sym typeface="Calibri"/>
              </a:rPr>
              <a:t>No consultados previa implementación de cambios.</a:t>
            </a:r>
            <a:br>
              <a:rPr lang="en-US" sz="2000" b="1">
                <a:solidFill>
                  <a:schemeClr val="dk1"/>
                </a:solidFill>
                <a:latin typeface="Calibri"/>
                <a:ea typeface="Calibri"/>
                <a:cs typeface="Calibri"/>
                <a:sym typeface="Calibri"/>
              </a:rPr>
            </a:br>
            <a:endParaRPr lang="en-US" sz="2000" b="1">
              <a:solidFill>
                <a:schemeClr val="dk1"/>
              </a:solidFill>
              <a:latin typeface="Calibri"/>
              <a:ea typeface="Calibri"/>
              <a:cs typeface="Calibri"/>
              <a:sym typeface="Calibri"/>
            </a:endParaRPr>
          </a:p>
          <a:p>
            <a:pPr marL="285750" indent="-158750" eaLnBrk="1" fontAlgn="auto" hangingPunct="1">
              <a:lnSpc>
                <a:spcPct val="80000"/>
              </a:lnSpc>
              <a:spcBef>
                <a:spcPts val="1200"/>
              </a:spcBef>
              <a:spcAft>
                <a:spcPts val="0"/>
              </a:spcAft>
              <a:buClr>
                <a:srgbClr val="000000"/>
              </a:buClr>
              <a:buFont typeface="Noto Sans Symbol"/>
              <a:buNone/>
              <a:defRPr/>
            </a:pPr>
            <a:endParaRPr sz="2000" b="1">
              <a:solidFill>
                <a:schemeClr val="dk1"/>
              </a:solidFill>
              <a:latin typeface="Calibri"/>
              <a:ea typeface="Calibri"/>
              <a:cs typeface="Calibri"/>
              <a:sym typeface="Calibri"/>
            </a:endParaRPr>
          </a:p>
          <a:p>
            <a:pPr marL="285750" indent="-285750" eaLnBrk="1" fontAlgn="auto" hangingPunct="1">
              <a:lnSpc>
                <a:spcPct val="80000"/>
              </a:lnSpc>
              <a:spcBef>
                <a:spcPts val="500"/>
              </a:spcBef>
              <a:spcAft>
                <a:spcPts val="0"/>
              </a:spcAft>
              <a:buClr>
                <a:srgbClr val="000000"/>
              </a:buClr>
              <a:buSzPct val="100000"/>
              <a:buFont typeface="Noto Sans Symbol"/>
              <a:buChar char="❑"/>
              <a:defRPr/>
            </a:pPr>
            <a:r>
              <a:rPr lang="en-US" sz="2000" b="1">
                <a:solidFill>
                  <a:schemeClr val="dk1"/>
                </a:solidFill>
                <a:latin typeface="Calibri"/>
                <a:ea typeface="Calibri"/>
                <a:cs typeface="Calibri"/>
                <a:sym typeface="Calibri"/>
              </a:rPr>
              <a:t>1/3 no conoce ni entiende el TACO.</a:t>
            </a:r>
            <a:br>
              <a:rPr lang="en-US" sz="2000" b="1">
                <a:solidFill>
                  <a:schemeClr val="dk1"/>
                </a:solidFill>
                <a:latin typeface="Calibri"/>
                <a:ea typeface="Calibri"/>
                <a:cs typeface="Calibri"/>
                <a:sym typeface="Calibri"/>
              </a:rPr>
            </a:br>
            <a:endParaRPr lang="en-US" sz="2000" b="1">
              <a:solidFill>
                <a:schemeClr val="dk1"/>
              </a:solidFill>
              <a:latin typeface="Calibri"/>
              <a:ea typeface="Calibri"/>
              <a:cs typeface="Calibri"/>
              <a:sym typeface="Calibri"/>
            </a:endParaRPr>
          </a:p>
        </p:txBody>
      </p:sp>
      <p:pic>
        <p:nvPicPr>
          <p:cNvPr id="63491" name="Shape 197"/>
          <p:cNvPicPr preferRelativeResize="0">
            <a:picLocks noGrp="1" noChangeAspect="1" noChangeArrowheads="1"/>
          </p:cNvPicPr>
          <p:nvPr>
            <p:ph type="body" idx="4294967295"/>
          </p:nvPr>
        </p:nvPicPr>
        <p:blipFill>
          <a:blip r:embed="rId3"/>
          <a:srcRect/>
          <a:stretch>
            <a:fillRect/>
          </a:stretch>
        </p:blipFill>
        <p:spPr>
          <a:xfrm>
            <a:off x="755650" y="765175"/>
            <a:ext cx="3370263" cy="5688013"/>
          </a:xfrm>
        </p:spPr>
      </p:pic>
      <p:sp>
        <p:nvSpPr>
          <p:cNvPr id="63492" name="Shape 198"/>
          <p:cNvSpPr>
            <a:spLocks noChangeArrowheads="1"/>
          </p:cNvSpPr>
          <p:nvPr/>
        </p:nvSpPr>
        <p:spPr bwMode="auto">
          <a:xfrm>
            <a:off x="684213" y="3219450"/>
            <a:ext cx="3455987" cy="280988"/>
          </a:xfrm>
          <a:prstGeom prst="roundRect">
            <a:avLst>
              <a:gd name="adj" fmla="val 16667"/>
            </a:avLst>
          </a:prstGeom>
          <a:noFill/>
          <a:ln w="57150">
            <a:solidFill>
              <a:srgbClr val="FF0000"/>
            </a:solidFill>
            <a:miter lim="800000"/>
            <a:headEnd/>
            <a:tailEnd/>
          </a:ln>
        </p:spPr>
        <p:txBody>
          <a:bodyPr lIns="91425" tIns="45700" rIns="91425" bIns="45700" anchor="ctr"/>
          <a:lstStyle/>
          <a:p>
            <a:endParaRPr lang="es-ES" sz="1800">
              <a:latin typeface="Verdana" pitchFamily="34" charset="0"/>
              <a:sym typeface="Verdana" pitchFamily="34" charset="0"/>
            </a:endParaRPr>
          </a:p>
        </p:txBody>
      </p:sp>
      <p:cxnSp>
        <p:nvCxnSpPr>
          <p:cNvPr id="63493" name="Shape 199"/>
          <p:cNvCxnSpPr>
            <a:cxnSpLocks noChangeShapeType="1"/>
          </p:cNvCxnSpPr>
          <p:nvPr/>
        </p:nvCxnSpPr>
        <p:spPr bwMode="auto">
          <a:xfrm rot="10800000" flipH="1">
            <a:off x="4140200" y="2492375"/>
            <a:ext cx="1152525" cy="727075"/>
          </a:xfrm>
          <a:prstGeom prst="straightConnector1">
            <a:avLst/>
          </a:prstGeom>
          <a:noFill/>
          <a:ln w="28575">
            <a:solidFill>
              <a:srgbClr val="FF0000"/>
            </a:solidFill>
            <a:miter lim="800000"/>
            <a:headEnd/>
            <a:tailEnd type="stealth" w="lg" len="lg"/>
          </a:ln>
        </p:spPr>
      </p:cxnSp>
      <p:sp>
        <p:nvSpPr>
          <p:cNvPr id="63494" name="Shape 200"/>
          <p:cNvSpPr>
            <a:spLocks noChangeArrowheads="1"/>
          </p:cNvSpPr>
          <p:nvPr/>
        </p:nvSpPr>
        <p:spPr bwMode="auto">
          <a:xfrm>
            <a:off x="684213" y="4005263"/>
            <a:ext cx="792162" cy="503237"/>
          </a:xfrm>
          <a:prstGeom prst="roundRect">
            <a:avLst>
              <a:gd name="adj" fmla="val 16667"/>
            </a:avLst>
          </a:prstGeom>
          <a:noFill/>
          <a:ln w="57150">
            <a:solidFill>
              <a:srgbClr val="00B050"/>
            </a:solidFill>
            <a:miter lim="800000"/>
            <a:headEnd/>
            <a:tailEnd/>
          </a:ln>
        </p:spPr>
        <p:txBody>
          <a:bodyPr lIns="91425" tIns="45700" rIns="91425" bIns="45700" anchor="ctr"/>
          <a:lstStyle/>
          <a:p>
            <a:endParaRPr lang="es-ES" sz="1800">
              <a:latin typeface="Verdana" pitchFamily="34" charset="0"/>
              <a:sym typeface="Verdana" pitchFamily="34" charset="0"/>
            </a:endParaRPr>
          </a:p>
        </p:txBody>
      </p:sp>
      <p:cxnSp>
        <p:nvCxnSpPr>
          <p:cNvPr id="63495" name="Shape 201"/>
          <p:cNvCxnSpPr>
            <a:cxnSpLocks noChangeShapeType="1"/>
          </p:cNvCxnSpPr>
          <p:nvPr/>
        </p:nvCxnSpPr>
        <p:spPr bwMode="auto">
          <a:xfrm>
            <a:off x="677863" y="4011613"/>
            <a:ext cx="4181475" cy="1144587"/>
          </a:xfrm>
          <a:prstGeom prst="bentConnector3">
            <a:avLst>
              <a:gd name="adj1" fmla="val 18611"/>
            </a:avLst>
          </a:prstGeom>
          <a:noFill/>
          <a:ln w="28575">
            <a:solidFill>
              <a:srgbClr val="00B050"/>
            </a:solidFill>
            <a:round/>
            <a:headEnd/>
            <a:tailEnd type="stealth" w="lg" len="lg"/>
          </a:ln>
        </p:spPr>
      </p:cxnSp>
      <p:sp>
        <p:nvSpPr>
          <p:cNvPr id="63496" name="Shape 202"/>
          <p:cNvSpPr>
            <a:spLocks noChangeArrowheads="1"/>
          </p:cNvSpPr>
          <p:nvPr/>
        </p:nvSpPr>
        <p:spPr bwMode="auto">
          <a:xfrm>
            <a:off x="684213" y="3573463"/>
            <a:ext cx="3455987" cy="287337"/>
          </a:xfrm>
          <a:prstGeom prst="roundRect">
            <a:avLst>
              <a:gd name="adj" fmla="val 16667"/>
            </a:avLst>
          </a:prstGeom>
          <a:noFill/>
          <a:ln w="38100">
            <a:solidFill>
              <a:srgbClr val="002060"/>
            </a:solidFill>
            <a:miter lim="800000"/>
            <a:headEnd/>
            <a:tailEnd/>
          </a:ln>
        </p:spPr>
        <p:txBody>
          <a:bodyPr lIns="91425" tIns="45700" rIns="91425" bIns="45700" anchor="ctr"/>
          <a:lstStyle/>
          <a:p>
            <a:endParaRPr lang="es-ES" sz="1800">
              <a:latin typeface="Verdana" pitchFamily="34" charset="0"/>
              <a:sym typeface="Verdana" pitchFamily="34" charset="0"/>
            </a:endParaRPr>
          </a:p>
        </p:txBody>
      </p:sp>
      <p:cxnSp>
        <p:nvCxnSpPr>
          <p:cNvPr id="63497" name="Shape 203"/>
          <p:cNvCxnSpPr>
            <a:cxnSpLocks noChangeShapeType="1"/>
          </p:cNvCxnSpPr>
          <p:nvPr/>
        </p:nvCxnSpPr>
        <p:spPr bwMode="auto">
          <a:xfrm>
            <a:off x="4140200" y="3716338"/>
            <a:ext cx="792163" cy="0"/>
          </a:xfrm>
          <a:prstGeom prst="straightConnector1">
            <a:avLst/>
          </a:prstGeom>
          <a:noFill/>
          <a:ln w="28575">
            <a:solidFill>
              <a:srgbClr val="002060"/>
            </a:solidFill>
            <a:miter lim="800000"/>
            <a:headEnd/>
            <a:tailEnd type="stealth" w="lg" len="lg"/>
          </a:ln>
        </p:spPr>
      </p:cxnSp>
      <p:sp>
        <p:nvSpPr>
          <p:cNvPr id="63498" name="Shape 204"/>
          <p:cNvSpPr>
            <a:spLocks noChangeArrowheads="1"/>
          </p:cNvSpPr>
          <p:nvPr/>
        </p:nvSpPr>
        <p:spPr bwMode="auto">
          <a:xfrm>
            <a:off x="684213" y="2924175"/>
            <a:ext cx="792162" cy="295275"/>
          </a:xfrm>
          <a:prstGeom prst="roundRect">
            <a:avLst>
              <a:gd name="adj" fmla="val 16667"/>
            </a:avLst>
          </a:prstGeom>
          <a:noFill/>
          <a:ln w="38100">
            <a:solidFill>
              <a:srgbClr val="E36C09"/>
            </a:solidFill>
            <a:miter lim="800000"/>
            <a:headEnd/>
            <a:tailEnd/>
          </a:ln>
        </p:spPr>
        <p:txBody>
          <a:bodyPr lIns="91425" tIns="45700" rIns="91425" bIns="45700" anchor="ctr"/>
          <a:lstStyle/>
          <a:p>
            <a:endParaRPr lang="es-ES" sz="1800">
              <a:latin typeface="Verdana" pitchFamily="34" charset="0"/>
              <a:sym typeface="Verdana" pitchFamily="34" charset="0"/>
            </a:endParaRPr>
          </a:p>
        </p:txBody>
      </p:sp>
      <p:sp>
        <p:nvSpPr>
          <p:cNvPr id="63499" name="Shape 205"/>
          <p:cNvSpPr>
            <a:spLocks noChangeArrowheads="1"/>
          </p:cNvSpPr>
          <p:nvPr/>
        </p:nvSpPr>
        <p:spPr bwMode="auto">
          <a:xfrm>
            <a:off x="2700338" y="2776538"/>
            <a:ext cx="792162" cy="293687"/>
          </a:xfrm>
          <a:prstGeom prst="roundRect">
            <a:avLst>
              <a:gd name="adj" fmla="val 16667"/>
            </a:avLst>
          </a:prstGeom>
          <a:noFill/>
          <a:ln w="38100">
            <a:solidFill>
              <a:srgbClr val="E36C09"/>
            </a:solidFill>
            <a:miter lim="800000"/>
            <a:headEnd/>
            <a:tailEnd/>
          </a:ln>
        </p:spPr>
        <p:txBody>
          <a:bodyPr lIns="91425" tIns="45700" rIns="91425" bIns="45700" anchor="ctr"/>
          <a:lstStyle/>
          <a:p>
            <a:endParaRPr lang="es-ES" sz="1800">
              <a:latin typeface="Verdana" pitchFamily="34" charset="0"/>
              <a:sym typeface="Verdana" pitchFamily="34" charset="0"/>
            </a:endParaRPr>
          </a:p>
        </p:txBody>
      </p:sp>
      <p:cxnSp>
        <p:nvCxnSpPr>
          <p:cNvPr id="63500" name="Shape 206"/>
          <p:cNvCxnSpPr>
            <a:cxnSpLocks noChangeShapeType="1"/>
          </p:cNvCxnSpPr>
          <p:nvPr/>
        </p:nvCxnSpPr>
        <p:spPr bwMode="auto">
          <a:xfrm rot="10800000" flipH="1">
            <a:off x="1476375" y="1341438"/>
            <a:ext cx="3455988" cy="1581150"/>
          </a:xfrm>
          <a:prstGeom prst="straightConnector1">
            <a:avLst/>
          </a:prstGeom>
          <a:noFill/>
          <a:ln w="28575">
            <a:solidFill>
              <a:srgbClr val="E36C09"/>
            </a:solidFill>
            <a:miter lim="800000"/>
            <a:headEnd/>
            <a:tailEnd type="stealth" w="lg" len="lg"/>
          </a:ln>
        </p:spPr>
      </p:cxnSp>
      <p:cxnSp>
        <p:nvCxnSpPr>
          <p:cNvPr id="63501" name="Shape 207"/>
          <p:cNvCxnSpPr>
            <a:cxnSpLocks noChangeShapeType="1"/>
          </p:cNvCxnSpPr>
          <p:nvPr/>
        </p:nvCxnSpPr>
        <p:spPr bwMode="auto">
          <a:xfrm rot="10800000" flipH="1">
            <a:off x="3492500" y="1341438"/>
            <a:ext cx="1439863" cy="1435100"/>
          </a:xfrm>
          <a:prstGeom prst="straightConnector1">
            <a:avLst/>
          </a:prstGeom>
          <a:noFill/>
          <a:ln w="28575">
            <a:solidFill>
              <a:srgbClr val="E36C09"/>
            </a:solidFill>
            <a:miter lim="800000"/>
            <a:headEnd/>
            <a:tailEnd type="stealth" w="lg" len="lg"/>
          </a:ln>
        </p:spPr>
      </p:cxnSp>
      <p:sp>
        <p:nvSpPr>
          <p:cNvPr id="63502" name="Shape 208"/>
          <p:cNvSpPr txBox="1">
            <a:spLocks noChangeArrowheads="1"/>
          </p:cNvSpPr>
          <p:nvPr/>
        </p:nvSpPr>
        <p:spPr bwMode="auto">
          <a:xfrm>
            <a:off x="539750" y="6299200"/>
            <a:ext cx="8351838" cy="369888"/>
          </a:xfrm>
          <a:prstGeom prst="rect">
            <a:avLst/>
          </a:prstGeom>
          <a:noFill/>
          <a:ln w="9525">
            <a:solidFill>
              <a:srgbClr val="FF8840"/>
            </a:solidFill>
            <a:miter lim="800000"/>
            <a:headEnd/>
            <a:tailEnd/>
          </a:ln>
        </p:spPr>
        <p:txBody>
          <a:bodyPr lIns="91425" tIns="45700" rIns="91425" bIns="45700"/>
          <a:lstStyle/>
          <a:p>
            <a:pPr algn="ctr">
              <a:buClr>
                <a:srgbClr val="000000"/>
              </a:buClr>
              <a:buSzPct val="25000"/>
              <a:buFont typeface="Calibri" pitchFamily="34" charset="0"/>
              <a:buNone/>
            </a:pPr>
            <a:r>
              <a:rPr lang="en-US" sz="1800" b="1" u="sng">
                <a:latin typeface="Calibri" pitchFamily="34" charset="0"/>
                <a:sym typeface="Calibri" pitchFamily="34" charset="0"/>
              </a:rPr>
              <a:t>Casi 1/3 de las respuestas se concentra en los valores más bajos</a:t>
            </a:r>
          </a:p>
        </p:txBody>
      </p:sp>
      <p:sp>
        <p:nvSpPr>
          <p:cNvPr id="63503" name="Shape 209"/>
          <p:cNvSpPr txBox="1">
            <a:spLocks noChangeArrowheads="1"/>
          </p:cNvSpPr>
          <p:nvPr/>
        </p:nvSpPr>
        <p:spPr bwMode="auto">
          <a:xfrm>
            <a:off x="468313" y="44450"/>
            <a:ext cx="8075612" cy="928688"/>
          </a:xfrm>
          <a:prstGeom prst="rect">
            <a:avLst/>
          </a:prstGeom>
          <a:noFill/>
          <a:ln w="9525">
            <a:solidFill>
              <a:srgbClr val="7F7F7F"/>
            </a:solidFill>
            <a:miter lim="800000"/>
            <a:headEnd/>
            <a:tailEnd/>
          </a:ln>
        </p:spPr>
        <p:txBody>
          <a:bodyPr lIns="91425" tIns="45700" rIns="91425" bIns="45700"/>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4. Mirando el día a día</a:t>
            </a:r>
            <a:br>
              <a:rPr lang="en-US" sz="3000" b="1">
                <a:solidFill>
                  <a:srgbClr val="FF3300"/>
                </a:solidFill>
                <a:latin typeface="Oswald" pitchFamily="2" charset="0"/>
                <a:sym typeface="Oswald" pitchFamily="2" charset="0"/>
              </a:rPr>
            </a:br>
            <a:r>
              <a:rPr lang="en-US" sz="3000" b="1">
                <a:solidFill>
                  <a:srgbClr val="FF3300"/>
                </a:solidFill>
                <a:latin typeface="Oswald" pitchFamily="2" charset="0"/>
                <a:sym typeface="Oswald" pitchFamily="2" charset="0"/>
              </a:rPr>
              <a:t>    - Encuesta 2015 Administración III</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hape 214"/>
          <p:cNvSpPr txBox="1">
            <a:spLocks noGrp="1"/>
          </p:cNvSpPr>
          <p:nvPr>
            <p:ph type="title" idx="4294967295"/>
          </p:nvPr>
        </p:nvSpPr>
        <p:spPr>
          <a:xfrm>
            <a:off x="107950" y="1584325"/>
            <a:ext cx="5097463" cy="692150"/>
          </a:xfrm>
          <a:ln>
            <a:noFill/>
          </a:ln>
        </p:spPr>
        <p:txBody>
          <a:bodyPr tIns="45700" bIns="45700"/>
          <a:lstStyle/>
          <a:p>
            <a:pPr algn="r" eaLnBrk="1" hangingPunct="1">
              <a:lnSpc>
                <a:spcPct val="90000"/>
              </a:lnSpc>
              <a:buClr>
                <a:srgbClr val="FF3300"/>
              </a:buClr>
              <a:buSzPct val="25000"/>
              <a:buFont typeface="Calibri" pitchFamily="34" charset="0"/>
              <a:buNone/>
            </a:pPr>
            <a:r>
              <a:rPr lang="en-US" sz="2000" b="1" smtClean="0">
                <a:solidFill>
                  <a:srgbClr val="FF3300"/>
                </a:solidFill>
                <a:latin typeface="Calibri" pitchFamily="34" charset="0"/>
                <a:cs typeface="Arial" charset="0"/>
                <a:sym typeface="Calibri" pitchFamily="34" charset="0"/>
              </a:rPr>
              <a:t>Porcentaje acumulado de respuestas</a:t>
            </a:r>
            <a:br>
              <a:rPr lang="en-US" sz="2000" b="1" smtClean="0">
                <a:solidFill>
                  <a:srgbClr val="FF3300"/>
                </a:solidFill>
                <a:latin typeface="Calibri" pitchFamily="34" charset="0"/>
                <a:cs typeface="Arial" charset="0"/>
                <a:sym typeface="Calibri" pitchFamily="34" charset="0"/>
              </a:rPr>
            </a:br>
            <a:r>
              <a:rPr lang="en-US" sz="2000" b="1" smtClean="0">
                <a:solidFill>
                  <a:srgbClr val="FF3300"/>
                </a:solidFill>
                <a:latin typeface="Calibri" pitchFamily="34" charset="0"/>
                <a:cs typeface="Arial" charset="0"/>
                <a:sym typeface="Calibri" pitchFamily="34" charset="0"/>
              </a:rPr>
              <a:t>menores a 7</a:t>
            </a:r>
          </a:p>
        </p:txBody>
      </p:sp>
      <p:sp>
        <p:nvSpPr>
          <p:cNvPr id="65538" name="Shape 215"/>
          <p:cNvSpPr txBox="1">
            <a:spLocks noGrp="1"/>
          </p:cNvSpPr>
          <p:nvPr>
            <p:ph type="body" idx="4294967295"/>
          </p:nvPr>
        </p:nvSpPr>
        <p:spPr>
          <a:xfrm>
            <a:off x="395288" y="3644900"/>
            <a:ext cx="4943475" cy="1879600"/>
          </a:xfrm>
        </p:spPr>
        <p:txBody>
          <a:bodyPr tIns="45700" bIns="45700"/>
          <a:lstStyle/>
          <a:p>
            <a:pPr algn="r" eaLnBrk="1" hangingPunct="1">
              <a:buClr>
                <a:srgbClr val="000000"/>
              </a:buClr>
              <a:buSzPct val="25000"/>
              <a:buFont typeface="Noto Sans Symbol"/>
              <a:buChar char="▪"/>
            </a:pPr>
            <a:r>
              <a:rPr lang="en-US" sz="2000" b="1" smtClean="0">
                <a:latin typeface="Calibri" pitchFamily="34" charset="0"/>
                <a:cs typeface="Arial" charset="0"/>
                <a:sym typeface="Calibri" pitchFamily="34" charset="0"/>
              </a:rPr>
              <a:t>Amplio margen para intervenir, tanto desde la Gestión del Manager, como desde la Gestión de RRHH, </a:t>
            </a:r>
          </a:p>
          <a:p>
            <a:pPr algn="r" eaLnBrk="1" hangingPunct="1">
              <a:buClr>
                <a:srgbClr val="000000"/>
              </a:buClr>
              <a:buSzPct val="25000"/>
              <a:buFont typeface="Noto Sans Symbol"/>
              <a:buChar char="▪"/>
            </a:pPr>
            <a:r>
              <a:rPr lang="en-US" sz="2000" b="1" smtClean="0">
                <a:latin typeface="Calibri" pitchFamily="34" charset="0"/>
                <a:cs typeface="Arial" charset="0"/>
                <a:sym typeface="Calibri" pitchFamily="34" charset="0"/>
              </a:rPr>
              <a:t>y también en la de cada uno.</a:t>
            </a:r>
          </a:p>
        </p:txBody>
      </p:sp>
      <p:pic>
        <p:nvPicPr>
          <p:cNvPr id="65539" name="Shape 216"/>
          <p:cNvPicPr preferRelativeResize="0">
            <a:picLocks noGrp="1" noChangeAspect="1" noChangeArrowheads="1"/>
          </p:cNvPicPr>
          <p:nvPr>
            <p:ph type="body" idx="4294967295"/>
          </p:nvPr>
        </p:nvPicPr>
        <p:blipFill>
          <a:blip r:embed="rId3"/>
          <a:srcRect/>
          <a:stretch>
            <a:fillRect/>
          </a:stretch>
        </p:blipFill>
        <p:spPr>
          <a:xfrm>
            <a:off x="5651500" y="909638"/>
            <a:ext cx="1500188" cy="5903912"/>
          </a:xfrm>
        </p:spPr>
      </p:pic>
      <p:sp>
        <p:nvSpPr>
          <p:cNvPr id="65540" name="Shape 217"/>
          <p:cNvSpPr txBox="1">
            <a:spLocks noChangeArrowheads="1"/>
          </p:cNvSpPr>
          <p:nvPr/>
        </p:nvSpPr>
        <p:spPr bwMode="auto">
          <a:xfrm>
            <a:off x="552450" y="188913"/>
            <a:ext cx="8075613" cy="928687"/>
          </a:xfrm>
          <a:prstGeom prst="rect">
            <a:avLst/>
          </a:prstGeom>
          <a:noFill/>
          <a:ln w="9525">
            <a:solidFill>
              <a:srgbClr val="7F7F7F"/>
            </a:solidFill>
            <a:miter lim="800000"/>
            <a:headEnd/>
            <a:tailEnd/>
          </a:ln>
        </p:spPr>
        <p:txBody>
          <a:bodyPr lIns="91425" tIns="45700" rIns="91425" bIns="45700"/>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4. Mirando el día a día</a:t>
            </a:r>
            <a:br>
              <a:rPr lang="en-US" sz="3000" b="1">
                <a:solidFill>
                  <a:srgbClr val="FF3300"/>
                </a:solidFill>
                <a:latin typeface="Oswald" pitchFamily="2" charset="0"/>
                <a:sym typeface="Oswald" pitchFamily="2" charset="0"/>
              </a:rPr>
            </a:br>
            <a:r>
              <a:rPr lang="en-US" sz="3000" b="1">
                <a:solidFill>
                  <a:srgbClr val="FF3300"/>
                </a:solidFill>
                <a:latin typeface="Oswald" pitchFamily="2" charset="0"/>
                <a:sym typeface="Oswald" pitchFamily="2" charset="0"/>
              </a:rPr>
              <a:t>    - Encuesta 2015 Administración III</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Shape 18"/>
          <p:cNvSpPr txBox="1">
            <a:spLocks noChangeArrowheads="1"/>
          </p:cNvSpPr>
          <p:nvPr/>
        </p:nvSpPr>
        <p:spPr bwMode="auto">
          <a:xfrm>
            <a:off x="0" y="6632575"/>
            <a:ext cx="9144000" cy="217488"/>
          </a:xfrm>
          <a:prstGeom prst="rect">
            <a:avLst/>
          </a:prstGeom>
          <a:gradFill rotWithShape="0">
            <a:gsLst>
              <a:gs pos="0">
                <a:srgbClr val="CBCBCD"/>
              </a:gs>
              <a:gs pos="50000">
                <a:srgbClr val="FFFFFF"/>
              </a:gs>
              <a:gs pos="100000">
                <a:srgbClr val="CBCBCD"/>
              </a:gs>
            </a:gsLst>
            <a:lin ang="5400000"/>
          </a:gradFill>
          <a:ln w="9525">
            <a:noFill/>
            <a:miter lim="800000"/>
            <a:headEnd/>
            <a:tailEnd/>
          </a:ln>
        </p:spPr>
        <p:txBody>
          <a:bodyPr lIns="91425" tIns="45700" rIns="91425" bIns="45700"/>
          <a:lstStyle/>
          <a:p>
            <a:pPr algn="ctr">
              <a:buClr>
                <a:srgbClr val="000000"/>
              </a:buClr>
              <a:buFont typeface="Arial" charset="0"/>
              <a:buNone/>
            </a:pPr>
            <a:endParaRPr lang="es-ES" sz="1000" b="1">
              <a:solidFill>
                <a:schemeClr val="accent1"/>
              </a:solidFill>
              <a:latin typeface="Verdana" pitchFamily="34" charset="0"/>
              <a:sym typeface="Verdana" pitchFamily="34" charset="0"/>
            </a:endParaRPr>
          </a:p>
          <a:p>
            <a:pPr algn="ctr"/>
            <a:endParaRPr lang="es-ES" sz="1000" b="1">
              <a:solidFill>
                <a:schemeClr val="accent1"/>
              </a:solidFill>
              <a:latin typeface="Verdana" pitchFamily="34" charset="0"/>
              <a:sym typeface="Verdana" pitchFamily="34" charset="0"/>
            </a:endParaRPr>
          </a:p>
        </p:txBody>
      </p:sp>
      <p:sp>
        <p:nvSpPr>
          <p:cNvPr id="90117" name="Shape 19"/>
          <p:cNvSpPr txBox="1">
            <a:spLocks noChangeArrowheads="1"/>
          </p:cNvSpPr>
          <p:nvPr/>
        </p:nvSpPr>
        <p:spPr bwMode="auto">
          <a:xfrm>
            <a:off x="1760538" y="2735263"/>
            <a:ext cx="3286125" cy="369887"/>
          </a:xfrm>
          <a:prstGeom prst="rect">
            <a:avLst/>
          </a:prstGeom>
          <a:noFill/>
          <a:ln w="9525">
            <a:noFill/>
            <a:miter lim="800000"/>
            <a:headEnd/>
            <a:tailEnd/>
          </a:ln>
        </p:spPr>
        <p:txBody>
          <a:bodyPr lIns="91425" tIns="45700" rIns="91425" bIns="45700"/>
          <a:lstStyle/>
          <a:p>
            <a:pPr algn="ctr"/>
            <a:endParaRPr lang="es-ES" sz="1800"/>
          </a:p>
        </p:txBody>
      </p:sp>
      <p:graphicFrame>
        <p:nvGraphicFramePr>
          <p:cNvPr id="90156" name="Group 44"/>
          <p:cNvGraphicFramePr>
            <a:graphicFrameLocks noGrp="1"/>
          </p:cNvGraphicFramePr>
          <p:nvPr/>
        </p:nvGraphicFramePr>
        <p:xfrm>
          <a:off x="900113" y="2767013"/>
          <a:ext cx="7775575" cy="1885950"/>
        </p:xfrm>
        <a:graphic>
          <a:graphicData uri="http://schemas.openxmlformats.org/drawingml/2006/table">
            <a:tbl>
              <a:tblPr/>
              <a:tblGrid>
                <a:gridCol w="5975350"/>
                <a:gridCol w="1800225"/>
              </a:tblGrid>
              <a:tr h="285750">
                <a:tc gridSpan="2">
                  <a:txBody>
                    <a:bodyPr/>
                    <a:lstStyle/>
                    <a:p>
                      <a:pPr marL="0" marR="0" lvl="0" indent="0" algn="ctr" defTabSz="914400" rtl="0" eaLnBrk="1" fontAlgn="base" latinLnBrk="0" hangingPunct="1">
                        <a:lnSpc>
                          <a:spcPct val="100000"/>
                        </a:lnSpc>
                        <a:spcBef>
                          <a:spcPct val="0"/>
                        </a:spcBef>
                        <a:spcAft>
                          <a:spcPct val="0"/>
                        </a:spcAft>
                        <a:buClr>
                          <a:srgbClr val="FFFFFF"/>
                        </a:buClr>
                        <a:buSzPct val="25000"/>
                        <a:buFontTx/>
                        <a:buNone/>
                        <a:tabLst/>
                      </a:pPr>
                      <a:r>
                        <a:rPr kumimoji="0" lang="en-US" sz="2000" b="1" i="0" u="none" strike="noStrike" cap="none" normalizeH="0" baseline="0" smtClean="0">
                          <a:ln>
                            <a:noFill/>
                          </a:ln>
                          <a:solidFill>
                            <a:srgbClr val="FFFFFF"/>
                          </a:solidFill>
                          <a:effectLst/>
                          <a:latin typeface="Verdana" pitchFamily="34" charset="0"/>
                          <a:cs typeface="Arial" charset="0"/>
                          <a:sym typeface="Arial" charset="0"/>
                        </a:rPr>
                        <a:t>RESPETO LABORAL</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FF"/>
                    </a:solidFill>
                  </a:tcPr>
                </a:tc>
                <a:tc hMerge="1">
                  <a:txBody>
                    <a:bodyPr/>
                    <a:lstStyle/>
                    <a:p>
                      <a:endParaRPr lang="es-AR"/>
                    </a:p>
                  </a:txBody>
                  <a:tcPr/>
                </a:tc>
              </a:tr>
              <a:tr h="285750">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Análisis general</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CCFF"/>
                    </a:solidFill>
                  </a:tcPr>
                </a:tc>
              </a:tr>
              <a:tr h="287338">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Respeto institucional</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80 %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Respeto directo de las jefaturas</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72 %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Respeto mutuo en la convivencia diaria</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76 %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Porcentaje total</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76 %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8D8D8"/>
                    </a:solidFill>
                  </a:tcPr>
                </a:tc>
              </a:tr>
            </a:tbl>
          </a:graphicData>
        </a:graphic>
      </p:graphicFrame>
      <p:sp>
        <p:nvSpPr>
          <p:cNvPr id="90142" name="Shape 222"/>
          <p:cNvSpPr txBox="1">
            <a:spLocks noChangeArrowheads="1"/>
          </p:cNvSpPr>
          <p:nvPr/>
        </p:nvSpPr>
        <p:spPr bwMode="auto">
          <a:xfrm>
            <a:off x="552450" y="188913"/>
            <a:ext cx="8075613" cy="928687"/>
          </a:xfrm>
          <a:prstGeom prst="rect">
            <a:avLst/>
          </a:prstGeom>
          <a:noFill/>
          <a:ln w="9525">
            <a:solidFill>
              <a:srgbClr val="7F7F7F"/>
            </a:solidFill>
            <a:miter lim="800000"/>
            <a:headEnd/>
            <a:tailEnd/>
          </a:ln>
        </p:spPr>
        <p:txBody>
          <a:bodyPr lIns="91425" tIns="45700" rIns="91425" bIns="45700"/>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4. Mirando el día a día</a:t>
            </a:r>
            <a:br>
              <a:rPr lang="en-US" sz="3000" b="1">
                <a:solidFill>
                  <a:srgbClr val="FF3300"/>
                </a:solidFill>
                <a:latin typeface="Oswald" pitchFamily="2" charset="0"/>
                <a:sym typeface="Oswald" pitchFamily="2" charset="0"/>
              </a:rPr>
            </a:br>
            <a:r>
              <a:rPr lang="en-US" sz="3000" b="1">
                <a:solidFill>
                  <a:srgbClr val="FF3300"/>
                </a:solidFill>
                <a:latin typeface="Oswald" pitchFamily="2" charset="0"/>
                <a:sym typeface="Oswald" pitchFamily="2" charset="0"/>
              </a:rPr>
              <a:t>    - Encuesta 2011 – 2014 Administración III</a:t>
            </a:r>
          </a:p>
        </p:txBody>
      </p:sp>
      <p:sp>
        <p:nvSpPr>
          <p:cNvPr id="90146" name="Shape 30"/>
          <p:cNvSpPr txBox="1">
            <a:spLocks/>
          </p:cNvSpPr>
          <p:nvPr/>
        </p:nvSpPr>
        <p:spPr bwMode="auto">
          <a:xfrm>
            <a:off x="889000" y="1276350"/>
            <a:ext cx="8075613" cy="928688"/>
          </a:xfrm>
          <a:prstGeom prst="rect">
            <a:avLst/>
          </a:prstGeom>
          <a:noFill/>
          <a:ln w="15225">
            <a:noFill/>
            <a:miter lim="800000"/>
            <a:headEnd/>
            <a:tailEnd/>
          </a:ln>
        </p:spPr>
        <p:txBody>
          <a:bodyPr lIns="91425" tIns="45700" rIns="91425" bIns="45700" anchor="b"/>
          <a:lstStyle/>
          <a:p>
            <a:pPr>
              <a:lnSpc>
                <a:spcPct val="90000"/>
              </a:lnSpc>
              <a:buClr>
                <a:srgbClr val="FF3300"/>
              </a:buClr>
              <a:buSzPct val="25000"/>
            </a:pPr>
            <a:r>
              <a:rPr lang="en-US" sz="2700" b="1">
                <a:solidFill>
                  <a:schemeClr val="folHlink"/>
                </a:solidFill>
              </a:rPr>
              <a:t>Respeto Laboral</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hape 30"/>
          <p:cNvSpPr txBox="1">
            <a:spLocks noGrp="1"/>
          </p:cNvSpPr>
          <p:nvPr>
            <p:ph type="title" idx="4294967295"/>
          </p:nvPr>
        </p:nvSpPr>
        <p:spPr>
          <a:xfrm>
            <a:off x="744538" y="1204913"/>
            <a:ext cx="8075612" cy="928687"/>
          </a:xfrm>
          <a:ln>
            <a:noFill/>
          </a:ln>
        </p:spPr>
        <p:txBody>
          <a:bodyPr tIns="45700" bIns="45700"/>
          <a:lstStyle/>
          <a:p>
            <a:pPr eaLnBrk="1" hangingPunct="1">
              <a:lnSpc>
                <a:spcPct val="90000"/>
              </a:lnSpc>
              <a:buClr>
                <a:srgbClr val="FF3300"/>
              </a:buClr>
              <a:buSzPct val="25000"/>
            </a:pPr>
            <a:r>
              <a:rPr lang="en-US" sz="2700" b="1" smtClean="0">
                <a:solidFill>
                  <a:schemeClr val="folHlink"/>
                </a:solidFill>
                <a:latin typeface="Arial" charset="0"/>
                <a:cs typeface="Arial" charset="0"/>
              </a:rPr>
              <a:t>Participación Gestional: Visión Compartida</a:t>
            </a:r>
          </a:p>
        </p:txBody>
      </p:sp>
      <p:graphicFrame>
        <p:nvGraphicFramePr>
          <p:cNvPr id="94264" name="Group 56"/>
          <p:cNvGraphicFramePr>
            <a:graphicFrameLocks noGrp="1"/>
          </p:cNvGraphicFramePr>
          <p:nvPr/>
        </p:nvGraphicFramePr>
        <p:xfrm>
          <a:off x="900113" y="2349500"/>
          <a:ext cx="7704137" cy="3771900"/>
        </p:xfrm>
        <a:graphic>
          <a:graphicData uri="http://schemas.openxmlformats.org/drawingml/2006/table">
            <a:tbl>
              <a:tblPr/>
              <a:tblGrid>
                <a:gridCol w="6650037"/>
                <a:gridCol w="1054100"/>
              </a:tblGrid>
              <a:tr h="255588">
                <a:tc gridSpan="2">
                  <a:txBody>
                    <a:bodyPr/>
                    <a:lstStyle/>
                    <a:p>
                      <a:pPr marL="0" marR="0" lvl="0" indent="0" algn="l" defTabSz="914400" rtl="0" eaLnBrk="1" fontAlgn="base" latinLnBrk="0" hangingPunct="1">
                        <a:lnSpc>
                          <a:spcPct val="100000"/>
                        </a:lnSpc>
                        <a:spcBef>
                          <a:spcPct val="0"/>
                        </a:spcBef>
                        <a:spcAft>
                          <a:spcPct val="0"/>
                        </a:spcAft>
                        <a:buClr>
                          <a:srgbClr val="FFFFFF"/>
                        </a:buClr>
                        <a:buSzPct val="25000"/>
                        <a:buFontTx/>
                        <a:buNone/>
                        <a:tabLst/>
                      </a:pPr>
                      <a:r>
                        <a:rPr kumimoji="0" lang="en-US" sz="2000" b="1" i="0" u="none" strike="noStrike" cap="none" normalizeH="0" baseline="0" smtClean="0">
                          <a:ln>
                            <a:noFill/>
                          </a:ln>
                          <a:solidFill>
                            <a:srgbClr val="FFFFFF"/>
                          </a:solidFill>
                          <a:effectLst/>
                          <a:latin typeface="Verdana" pitchFamily="34" charset="0"/>
                          <a:cs typeface="Arial" charset="0"/>
                          <a:sym typeface="Arial" charset="0"/>
                        </a:rPr>
                        <a:t>VISION COMPARTIDA  A NIVEL DE SU SECTOR</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hMerge="1">
                  <a:txBody>
                    <a:bodyPr/>
                    <a:lstStyle/>
                    <a:p>
                      <a:endParaRPr lang="es-AR"/>
                    </a:p>
                  </a:txBody>
                  <a:tcPr/>
                </a:tc>
              </a:tr>
              <a:tr h="255588">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Análisis general</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 </a:t>
                      </a:r>
                      <a:r>
                        <a:rPr kumimoji="0" lang="en-US" sz="2000" b="0" i="0" u="none" strike="noStrike" cap="none" normalizeH="0" baseline="0" smtClean="0">
                          <a:ln>
                            <a:noFill/>
                          </a:ln>
                          <a:solidFill>
                            <a:srgbClr val="000000"/>
                          </a:solidFill>
                          <a:effectLst/>
                          <a:latin typeface="Verdana" pitchFamily="34" charset="0"/>
                          <a:cs typeface="Arial" charset="0"/>
                          <a:sym typeface="Arial" charset="0"/>
                        </a:rPr>
                        <a:t>%</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CCFF"/>
                    </a:solidFill>
                  </a:tcPr>
                </a:tc>
              </a:tr>
              <a:tr h="244475">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Fin y misión de la empresa</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75  %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Fin y misión del sector</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62 %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Plan Anual (Visión de la empresa)</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60 %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Plan anual (Visión del sector)</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52 %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Plan Mensual del Sector</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55 %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Emergencias de Contexto</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51 %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Reuniones de Visión Compartida Empresa</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53 %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Reuniones de visión Compartida Sector</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54 %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Visión personal</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68 %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5588">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Porcentaje total</a:t>
                      </a:r>
                    </a:p>
                  </a:txBody>
                  <a:tcPr marL="9525" marR="9525" marT="9525" marB="0" anchor="b"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59 %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2DDDC"/>
                    </a:solidFill>
                  </a:tcPr>
                </a:tc>
              </a:tr>
            </a:tbl>
          </a:graphicData>
        </a:graphic>
      </p:graphicFrame>
      <p:sp>
        <p:nvSpPr>
          <p:cNvPr id="94256" name="Shape 222"/>
          <p:cNvSpPr txBox="1">
            <a:spLocks noChangeArrowheads="1"/>
          </p:cNvSpPr>
          <p:nvPr/>
        </p:nvSpPr>
        <p:spPr bwMode="auto">
          <a:xfrm>
            <a:off x="768350" y="404813"/>
            <a:ext cx="8075613" cy="928687"/>
          </a:xfrm>
          <a:prstGeom prst="rect">
            <a:avLst/>
          </a:prstGeom>
          <a:noFill/>
          <a:ln w="9525">
            <a:solidFill>
              <a:srgbClr val="7F7F7F"/>
            </a:solidFill>
            <a:miter lim="800000"/>
            <a:headEnd/>
            <a:tailEnd/>
          </a:ln>
        </p:spPr>
        <p:txBody>
          <a:bodyPr lIns="91425" tIns="45700" rIns="91425" bIns="45700"/>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4. Mirando el día a día</a:t>
            </a:r>
            <a:br>
              <a:rPr lang="en-US" sz="3000" b="1">
                <a:solidFill>
                  <a:srgbClr val="FF3300"/>
                </a:solidFill>
                <a:latin typeface="Oswald" pitchFamily="2" charset="0"/>
                <a:sym typeface="Oswald" pitchFamily="2" charset="0"/>
              </a:rPr>
            </a:br>
            <a:r>
              <a:rPr lang="en-US" sz="3000" b="1">
                <a:solidFill>
                  <a:srgbClr val="FF3300"/>
                </a:solidFill>
                <a:latin typeface="Oswald" pitchFamily="2" charset="0"/>
                <a:sym typeface="Oswald" pitchFamily="2" charset="0"/>
              </a:rPr>
              <a:t>    - Encuesta 2008 – 2014 Administración III</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hape 36"/>
          <p:cNvSpPr txBox="1">
            <a:spLocks noGrp="1"/>
          </p:cNvSpPr>
          <p:nvPr>
            <p:ph type="body" idx="4294967295"/>
          </p:nvPr>
        </p:nvSpPr>
        <p:spPr>
          <a:xfrm>
            <a:off x="179388" y="1373188"/>
            <a:ext cx="8353425" cy="5151437"/>
          </a:xfrm>
          <a:ln/>
        </p:spPr>
        <p:txBody>
          <a:bodyPr lIns="0" tIns="0" rIns="0" bIns="0"/>
          <a:lstStyle/>
          <a:p>
            <a:pPr marL="644525" lvl="1" indent="-187325" algn="just" eaLnBrk="1" hangingPunct="1">
              <a:buClr>
                <a:srgbClr val="000000"/>
              </a:buClr>
              <a:buFont typeface="Noto Sans Symbol"/>
              <a:buChar char="▪"/>
            </a:pPr>
            <a:r>
              <a:rPr lang="en-US" sz="2000" b="1" smtClean="0">
                <a:latin typeface="Verdana" pitchFamily="34" charset="0"/>
                <a:cs typeface="Arial" charset="0"/>
                <a:sym typeface="Verdana" pitchFamily="34" charset="0"/>
              </a:rPr>
              <a:t>Finalidad o Misión:</a:t>
            </a:r>
            <a:r>
              <a:rPr lang="en-US" sz="2000" smtClean="0">
                <a:latin typeface="Verdana" pitchFamily="34" charset="0"/>
                <a:cs typeface="Arial" charset="0"/>
                <a:sym typeface="Verdana" pitchFamily="34" charset="0"/>
              </a:rPr>
              <a:t> En la mayoría existe un documento formal de la misión o finalidad de la </a:t>
            </a:r>
            <a:r>
              <a:rPr lang="en-US" sz="2000" b="1" smtClean="0">
                <a:latin typeface="Verdana" pitchFamily="34" charset="0"/>
                <a:cs typeface="Arial" charset="0"/>
                <a:sym typeface="Verdana" pitchFamily="34" charset="0"/>
              </a:rPr>
              <a:t>Organización. </a:t>
            </a:r>
            <a:r>
              <a:rPr lang="en-US" sz="2000" smtClean="0">
                <a:latin typeface="Verdana" pitchFamily="34" charset="0"/>
                <a:cs typeface="Arial" charset="0"/>
                <a:sym typeface="Verdana" pitchFamily="34" charset="0"/>
              </a:rPr>
              <a:t>A Nivel </a:t>
            </a:r>
            <a:r>
              <a:rPr lang="en-US" sz="2000" b="1" smtClean="0">
                <a:latin typeface="Verdana" pitchFamily="34" charset="0"/>
                <a:cs typeface="Arial" charset="0"/>
                <a:sym typeface="Verdana" pitchFamily="34" charset="0"/>
              </a:rPr>
              <a:t>Sector</a:t>
            </a:r>
            <a:r>
              <a:rPr lang="en-US" sz="2000" smtClean="0">
                <a:latin typeface="Verdana" pitchFamily="34" charset="0"/>
                <a:cs typeface="Arial" charset="0"/>
                <a:sym typeface="Verdana" pitchFamily="34" charset="0"/>
              </a:rPr>
              <a:t> existe un documento que certifique la finalidad del sector en menos de la mitad de casos.</a:t>
            </a:r>
          </a:p>
          <a:p>
            <a:pPr marL="644525" lvl="1" indent="-187325" algn="just" eaLnBrk="1" hangingPunct="1">
              <a:spcBef>
                <a:spcPts val="963"/>
              </a:spcBef>
              <a:buClr>
                <a:srgbClr val="000000"/>
              </a:buClr>
              <a:buFont typeface="Noto Sans Symbol"/>
              <a:buChar char="▪"/>
            </a:pPr>
            <a:r>
              <a:rPr lang="en-US" sz="2000" b="1" smtClean="0">
                <a:latin typeface="Verdana" pitchFamily="34" charset="0"/>
                <a:cs typeface="Arial" charset="0"/>
                <a:sym typeface="Verdana" pitchFamily="34" charset="0"/>
              </a:rPr>
              <a:t>Revisión de la Gestión Estratégica:</a:t>
            </a:r>
            <a:r>
              <a:rPr lang="en-US" sz="2000" smtClean="0">
                <a:latin typeface="Verdana" pitchFamily="34" charset="0"/>
                <a:cs typeface="Arial" charset="0"/>
                <a:sym typeface="Verdana" pitchFamily="34" charset="0"/>
              </a:rPr>
              <a:t> En la mayoría de los casos relevados </a:t>
            </a:r>
            <a:r>
              <a:rPr lang="en-US" sz="2000" b="1" smtClean="0">
                <a:latin typeface="Verdana" pitchFamily="34" charset="0"/>
                <a:cs typeface="Arial" charset="0"/>
                <a:sym typeface="Verdana" pitchFamily="34" charset="0"/>
              </a:rPr>
              <a:t>hay </a:t>
            </a:r>
            <a:r>
              <a:rPr lang="en-US" sz="2000" smtClean="0">
                <a:latin typeface="Verdana" pitchFamily="34" charset="0"/>
                <a:cs typeface="Arial" charset="0"/>
                <a:sym typeface="Verdana" pitchFamily="34" charset="0"/>
              </a:rPr>
              <a:t>reuniones para analizar tanto la gestión estratégica de la organización o del sector. La participación del los </a:t>
            </a:r>
            <a:r>
              <a:rPr lang="en-US" sz="2000" b="1" smtClean="0">
                <a:latin typeface="Verdana" pitchFamily="34" charset="0"/>
                <a:cs typeface="Arial" charset="0"/>
                <a:sym typeface="Verdana" pitchFamily="34" charset="0"/>
              </a:rPr>
              <a:t>supervisores y empleados</a:t>
            </a:r>
            <a:r>
              <a:rPr lang="en-US" sz="2000" smtClean="0">
                <a:latin typeface="Verdana" pitchFamily="34" charset="0"/>
                <a:cs typeface="Arial" charset="0"/>
                <a:sym typeface="Verdana" pitchFamily="34" charset="0"/>
              </a:rPr>
              <a:t> en las reuniones de análisis de la gestión estratégica del </a:t>
            </a:r>
            <a:r>
              <a:rPr lang="en-US" sz="2000" b="1" smtClean="0">
                <a:latin typeface="Verdana" pitchFamily="34" charset="0"/>
                <a:cs typeface="Arial" charset="0"/>
                <a:sym typeface="Verdana" pitchFamily="34" charset="0"/>
              </a:rPr>
              <a:t>sector</a:t>
            </a:r>
            <a:r>
              <a:rPr lang="en-US" sz="2000" smtClean="0">
                <a:latin typeface="Verdana" pitchFamily="34" charset="0"/>
                <a:cs typeface="Arial" charset="0"/>
                <a:sym typeface="Verdana" pitchFamily="34" charset="0"/>
              </a:rPr>
              <a:t> es alta; en caso de los </a:t>
            </a:r>
            <a:r>
              <a:rPr lang="en-US" sz="2000" b="1" smtClean="0">
                <a:latin typeface="Verdana" pitchFamily="34" charset="0"/>
                <a:cs typeface="Arial" charset="0"/>
                <a:sym typeface="Verdana" pitchFamily="34" charset="0"/>
              </a:rPr>
              <a:t>operarios</a:t>
            </a:r>
            <a:r>
              <a:rPr lang="en-US" sz="2000" smtClean="0">
                <a:latin typeface="Verdana" pitchFamily="34" charset="0"/>
                <a:cs typeface="Arial" charset="0"/>
                <a:sym typeface="Verdana" pitchFamily="34" charset="0"/>
              </a:rPr>
              <a:t> es mínima</a:t>
            </a:r>
          </a:p>
          <a:p>
            <a:pPr marL="644525" lvl="1" indent="-187325" algn="just" eaLnBrk="1" hangingPunct="1">
              <a:spcBef>
                <a:spcPts val="963"/>
              </a:spcBef>
              <a:buClr>
                <a:srgbClr val="000000"/>
              </a:buClr>
              <a:buFont typeface="Noto Sans Symbol"/>
              <a:buChar char="▪"/>
            </a:pPr>
            <a:r>
              <a:rPr lang="en-US" sz="2000" b="1" smtClean="0">
                <a:latin typeface="Verdana" pitchFamily="34" charset="0"/>
                <a:cs typeface="Arial" charset="0"/>
                <a:sym typeface="Verdana" pitchFamily="34" charset="0"/>
              </a:rPr>
              <a:t>Objetivos Individuales:</a:t>
            </a:r>
            <a:r>
              <a:rPr lang="en-US" sz="2000" smtClean="0">
                <a:latin typeface="Verdana" pitchFamily="34" charset="0"/>
                <a:cs typeface="Arial" charset="0"/>
                <a:sym typeface="Verdana" pitchFamily="34" charset="0"/>
              </a:rPr>
              <a:t> La fijación de objetivos individuales es menor en los niveles inferiores.</a:t>
            </a:r>
            <a:r>
              <a:rPr lang="en-US" sz="2000" b="1" smtClean="0">
                <a:latin typeface="Verdana" pitchFamily="34" charset="0"/>
                <a:cs typeface="Arial" charset="0"/>
                <a:sym typeface="Verdana" pitchFamily="34" charset="0"/>
              </a:rPr>
              <a:t> </a:t>
            </a:r>
            <a:r>
              <a:rPr lang="en-US" sz="2000" smtClean="0">
                <a:latin typeface="Verdana" pitchFamily="34" charset="0"/>
                <a:cs typeface="Arial" charset="0"/>
                <a:sym typeface="Verdana" pitchFamily="34" charset="0"/>
              </a:rPr>
              <a:t>La mitad de los supervisores tiene objetivos individuales</a:t>
            </a:r>
          </a:p>
          <a:p>
            <a:pPr marL="644525" lvl="1" indent="-187325" algn="just" eaLnBrk="1" hangingPunct="1">
              <a:spcBef>
                <a:spcPts val="963"/>
              </a:spcBef>
              <a:buClr>
                <a:srgbClr val="000000"/>
              </a:buClr>
              <a:buFont typeface="Noto Sans Symbol"/>
              <a:buChar char="▪"/>
            </a:pPr>
            <a:r>
              <a:rPr lang="en-US" sz="2000" b="1" smtClean="0">
                <a:latin typeface="Verdana" pitchFamily="34" charset="0"/>
                <a:cs typeface="Arial" charset="0"/>
                <a:sym typeface="Verdana" pitchFamily="34" charset="0"/>
              </a:rPr>
              <a:t>Conocimiento del contexto de la organización y del sector: </a:t>
            </a:r>
            <a:r>
              <a:rPr lang="en-US" sz="2000" smtClean="0">
                <a:latin typeface="Verdana" pitchFamily="34" charset="0"/>
                <a:cs typeface="Arial" charset="0"/>
                <a:sym typeface="Verdana" pitchFamily="34" charset="0"/>
              </a:rPr>
              <a:t>Es alto a nivel </a:t>
            </a:r>
            <a:r>
              <a:rPr lang="en-US" sz="2000" b="1" smtClean="0">
                <a:latin typeface="Verdana" pitchFamily="34" charset="0"/>
                <a:cs typeface="Arial" charset="0"/>
                <a:sym typeface="Verdana" pitchFamily="34" charset="0"/>
              </a:rPr>
              <a:t>supervisores</a:t>
            </a:r>
            <a:r>
              <a:rPr lang="en-US" sz="2000" smtClean="0">
                <a:latin typeface="Verdana" pitchFamily="34" charset="0"/>
                <a:cs typeface="Arial" charset="0"/>
                <a:sym typeface="Verdana" pitchFamily="34" charset="0"/>
              </a:rPr>
              <a:t>; a nivel </a:t>
            </a:r>
            <a:r>
              <a:rPr lang="en-US" sz="2000" b="1" smtClean="0">
                <a:latin typeface="Verdana" pitchFamily="34" charset="0"/>
                <a:cs typeface="Arial" charset="0"/>
                <a:sym typeface="Verdana" pitchFamily="34" charset="0"/>
              </a:rPr>
              <a:t>empleados </a:t>
            </a:r>
            <a:r>
              <a:rPr lang="en-US" sz="2000" smtClean="0">
                <a:latin typeface="Verdana" pitchFamily="34" charset="0"/>
                <a:cs typeface="Arial" charset="0"/>
                <a:sym typeface="Verdana" pitchFamily="34" charset="0"/>
              </a:rPr>
              <a:t>50% y 50%;</a:t>
            </a:r>
            <a:r>
              <a:rPr lang="en-US" sz="2000" b="1" smtClean="0">
                <a:latin typeface="Verdana" pitchFamily="34" charset="0"/>
                <a:cs typeface="Arial" charset="0"/>
                <a:sym typeface="Verdana" pitchFamily="34" charset="0"/>
              </a:rPr>
              <a:t> </a:t>
            </a:r>
            <a:r>
              <a:rPr lang="en-US" sz="2000" smtClean="0">
                <a:latin typeface="Verdana" pitchFamily="34" charset="0"/>
                <a:cs typeface="Arial" charset="0"/>
                <a:sym typeface="Verdana" pitchFamily="34" charset="0"/>
              </a:rPr>
              <a:t>a nivel </a:t>
            </a:r>
            <a:r>
              <a:rPr lang="en-US" sz="2000" b="1" smtClean="0">
                <a:latin typeface="Verdana" pitchFamily="34" charset="0"/>
                <a:cs typeface="Arial" charset="0"/>
                <a:sym typeface="Verdana" pitchFamily="34" charset="0"/>
              </a:rPr>
              <a:t>operarios</a:t>
            </a:r>
            <a:r>
              <a:rPr lang="en-US" sz="2000" smtClean="0">
                <a:latin typeface="Verdana" pitchFamily="34" charset="0"/>
                <a:cs typeface="Arial" charset="0"/>
                <a:sym typeface="Verdana" pitchFamily="34" charset="0"/>
              </a:rPr>
              <a:t> hay alto desconocimiento</a:t>
            </a:r>
          </a:p>
        </p:txBody>
      </p:sp>
      <p:sp>
        <p:nvSpPr>
          <p:cNvPr id="96259" name="Shape 222"/>
          <p:cNvSpPr txBox="1">
            <a:spLocks noChangeArrowheads="1"/>
          </p:cNvSpPr>
          <p:nvPr/>
        </p:nvSpPr>
        <p:spPr bwMode="auto">
          <a:xfrm>
            <a:off x="552450" y="188913"/>
            <a:ext cx="8075613" cy="928687"/>
          </a:xfrm>
          <a:prstGeom prst="rect">
            <a:avLst/>
          </a:prstGeom>
          <a:noFill/>
          <a:ln w="9525">
            <a:solidFill>
              <a:srgbClr val="7F7F7F"/>
            </a:solidFill>
            <a:miter lim="800000"/>
            <a:headEnd/>
            <a:tailEnd/>
          </a:ln>
        </p:spPr>
        <p:txBody>
          <a:bodyPr lIns="91425" tIns="45700" rIns="91425" bIns="45700"/>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4. Mirando el día a día</a:t>
            </a:r>
            <a:br>
              <a:rPr lang="en-US" sz="3000" b="1">
                <a:solidFill>
                  <a:srgbClr val="FF3300"/>
                </a:solidFill>
                <a:latin typeface="Oswald" pitchFamily="2" charset="0"/>
                <a:sym typeface="Oswald" pitchFamily="2" charset="0"/>
              </a:rPr>
            </a:br>
            <a:r>
              <a:rPr lang="en-US" sz="3000" b="1">
                <a:solidFill>
                  <a:srgbClr val="FF3300"/>
                </a:solidFill>
                <a:latin typeface="Oswald" pitchFamily="2" charset="0"/>
                <a:sym typeface="Oswald" pitchFamily="2" charset="0"/>
              </a:rPr>
              <a:t>    - Encuesta 2008 – 2014 Administración III</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60"/>
          <p:cNvSpPr txBox="1">
            <a:spLocks noGrp="1"/>
          </p:cNvSpPr>
          <p:nvPr>
            <p:ph type="title"/>
          </p:nvPr>
        </p:nvSpPr>
        <p:spPr>
          <a:xfrm>
            <a:off x="552450" y="188913"/>
            <a:ext cx="8075613" cy="928687"/>
          </a:xfrm>
          <a:ln>
            <a:noFill/>
            <a:headEnd/>
            <a:tailEnd/>
          </a:ln>
        </p:spPr>
        <p:txBody>
          <a:bodyPr tIns="45700" bIns="45700"/>
          <a:lstStyle/>
          <a:p>
            <a:pPr marL="266700" indent="-266700" eaLnBrk="1" hangingPunct="1">
              <a:spcBef>
                <a:spcPct val="0"/>
              </a:spcBef>
              <a:spcAft>
                <a:spcPct val="0"/>
              </a:spcAft>
              <a:buClr>
                <a:srgbClr val="FF3300"/>
              </a:buClr>
              <a:buSzPct val="25000"/>
              <a:buFont typeface="Oswald" pitchFamily="2" charset="0"/>
              <a:buAutoNum type="arabicPeriod"/>
            </a:pPr>
            <a:r>
              <a:rPr lang="en-US" dirty="0" smtClean="0">
                <a:latin typeface="Oswald" pitchFamily="2" charset="0"/>
                <a:cs typeface="Arial" charset="0"/>
                <a:sym typeface="Oswald" pitchFamily="2" charset="0"/>
              </a:rPr>
              <a:t>Mas </a:t>
            </a:r>
            <a:r>
              <a:rPr lang="en-US" dirty="0" err="1" smtClean="0">
                <a:latin typeface="Oswald" pitchFamily="2" charset="0"/>
                <a:cs typeface="Arial" charset="0"/>
                <a:sym typeface="Oswald" pitchFamily="2" charset="0"/>
              </a:rPr>
              <a:t>allá</a:t>
            </a:r>
            <a:r>
              <a:rPr lang="en-US" dirty="0" smtClean="0">
                <a:latin typeface="Oswald" pitchFamily="2" charset="0"/>
                <a:cs typeface="Arial" charset="0"/>
                <a:sym typeface="Oswald" pitchFamily="2" charset="0"/>
              </a:rPr>
              <a:t> </a:t>
            </a:r>
            <a:r>
              <a:rPr lang="en-US" dirty="0" smtClean="0">
                <a:latin typeface="Oswald" pitchFamily="2" charset="0"/>
                <a:cs typeface="Arial" charset="0"/>
                <a:sym typeface="Oswald" pitchFamily="2" charset="0"/>
              </a:rPr>
              <a:t>de los </a:t>
            </a:r>
            <a:r>
              <a:rPr lang="en-US" dirty="0" err="1" smtClean="0">
                <a:latin typeface="Oswald" pitchFamily="2" charset="0"/>
                <a:cs typeface="Arial" charset="0"/>
                <a:sym typeface="Oswald" pitchFamily="2" charset="0"/>
              </a:rPr>
              <a:t>cambios</a:t>
            </a:r>
            <a:r>
              <a:rPr lang="en-US" dirty="0" smtClean="0">
                <a:latin typeface="Oswald" pitchFamily="2" charset="0"/>
                <a:cs typeface="Arial" charset="0"/>
                <a:sym typeface="Oswald" pitchFamily="2" charset="0"/>
              </a:rPr>
              <a:t> y </a:t>
            </a:r>
            <a:r>
              <a:rPr lang="en-US" dirty="0" err="1" smtClean="0">
                <a:latin typeface="Oswald" pitchFamily="2" charset="0"/>
                <a:cs typeface="Arial" charset="0"/>
                <a:sym typeface="Oswald" pitchFamily="2" charset="0"/>
              </a:rPr>
              <a:t>conflictos</a:t>
            </a:r>
            <a:r>
              <a:rPr lang="en-US" dirty="0" smtClean="0">
                <a:latin typeface="Oswald" pitchFamily="2" charset="0"/>
                <a:cs typeface="Arial" charset="0"/>
                <a:sym typeface="Oswald" pitchFamily="2" charset="0"/>
              </a:rPr>
              <a:t>: </a:t>
            </a:r>
            <a:br>
              <a:rPr lang="en-US" dirty="0" smtClean="0">
                <a:latin typeface="Oswald" pitchFamily="2" charset="0"/>
                <a:cs typeface="Arial" charset="0"/>
                <a:sym typeface="Oswald" pitchFamily="2" charset="0"/>
              </a:rPr>
            </a:br>
            <a:r>
              <a:rPr lang="en-US" dirty="0" smtClean="0">
                <a:latin typeface="Oswald" pitchFamily="2" charset="0"/>
                <a:cs typeface="Arial" charset="0"/>
                <a:sym typeface="Oswald" pitchFamily="2" charset="0"/>
              </a:rPr>
              <a:t> </a:t>
            </a:r>
            <a:r>
              <a:rPr lang="en-US" dirty="0" err="1" smtClean="0">
                <a:latin typeface="Oswald" pitchFamily="2" charset="0"/>
                <a:cs typeface="Arial" charset="0"/>
                <a:sym typeface="Oswald" pitchFamily="2" charset="0"/>
              </a:rPr>
              <a:t>distinciones</a:t>
            </a:r>
            <a:r>
              <a:rPr lang="en-US" dirty="0" smtClean="0">
                <a:latin typeface="Oswald" pitchFamily="2" charset="0"/>
                <a:cs typeface="Arial" charset="0"/>
                <a:sym typeface="Oswald" pitchFamily="2" charset="0"/>
              </a:rPr>
              <a:t> </a:t>
            </a:r>
            <a:r>
              <a:rPr lang="en-US" dirty="0" err="1" smtClean="0">
                <a:latin typeface="Oswald" pitchFamily="2" charset="0"/>
                <a:cs typeface="Arial" charset="0"/>
                <a:sym typeface="Oswald" pitchFamily="2" charset="0"/>
              </a:rPr>
              <a:t>iniciales</a:t>
            </a:r>
            <a:endParaRPr lang="en-US" dirty="0" smtClean="0">
              <a:latin typeface="Oswald" pitchFamily="2" charset="0"/>
              <a:cs typeface="Arial" charset="0"/>
              <a:sym typeface="Oswald" pitchFamily="2" charset="0"/>
            </a:endParaRPr>
          </a:p>
        </p:txBody>
      </p:sp>
      <p:sp>
        <p:nvSpPr>
          <p:cNvPr id="61" name="Shape 61"/>
          <p:cNvSpPr txBox="1">
            <a:spLocks noGrp="1"/>
          </p:cNvSpPr>
          <p:nvPr>
            <p:ph type="body" idx="1"/>
          </p:nvPr>
        </p:nvSpPr>
        <p:spPr>
          <a:xfrm>
            <a:off x="560388" y="1817688"/>
            <a:ext cx="8115300" cy="4275137"/>
          </a:xfrm>
        </p:spPr>
        <p:txBody>
          <a:bodyPr lIns="0" tIns="0" rIns="0" bIns="0">
            <a:noAutofit/>
          </a:bodyPr>
          <a:lstStyle/>
          <a:p>
            <a:pPr marL="190500" indent="-190500" eaLnBrk="1" hangingPunct="1">
              <a:lnSpc>
                <a:spcPct val="80000"/>
              </a:lnSpc>
              <a:spcBef>
                <a:spcPct val="0"/>
              </a:spcBef>
              <a:spcAft>
                <a:spcPct val="0"/>
              </a:spcAft>
              <a:buClr>
                <a:srgbClr val="000000"/>
              </a:buClr>
              <a:buFont typeface="Noto Sans Symbol"/>
              <a:buAutoNum type="arabicPeriod"/>
            </a:pPr>
            <a:r>
              <a:rPr lang="en-US" sz="1800" b="1" dirty="0" smtClean="0">
                <a:solidFill>
                  <a:srgbClr val="000000"/>
                </a:solidFill>
                <a:latin typeface="Verdana" pitchFamily="34" charset="0"/>
                <a:cs typeface="Arial" charset="0"/>
                <a:sym typeface="Verdana" pitchFamily="34" charset="0"/>
              </a:rPr>
              <a:t> Los </a:t>
            </a:r>
            <a:r>
              <a:rPr lang="en-US" sz="1800" b="1" dirty="0" err="1" smtClean="0">
                <a:solidFill>
                  <a:srgbClr val="000000"/>
                </a:solidFill>
                <a:latin typeface="Verdana" pitchFamily="34" charset="0"/>
                <a:cs typeface="Arial" charset="0"/>
                <a:sym typeface="Verdana" pitchFamily="34" charset="0"/>
              </a:rPr>
              <a:t>actores</a:t>
            </a:r>
            <a:r>
              <a:rPr lang="en-US" sz="1800" b="1" dirty="0" smtClean="0">
                <a:solidFill>
                  <a:srgbClr val="000000"/>
                </a:solidFill>
                <a:latin typeface="Verdana" pitchFamily="34" charset="0"/>
                <a:cs typeface="Arial" charset="0"/>
                <a:sym typeface="Verdana" pitchFamily="34" charset="0"/>
              </a:rPr>
              <a:t> </a:t>
            </a:r>
            <a:r>
              <a:rPr lang="en-US" sz="1800" b="1" dirty="0" err="1" smtClean="0">
                <a:solidFill>
                  <a:srgbClr val="000000"/>
                </a:solidFill>
                <a:latin typeface="Verdana" pitchFamily="34" charset="0"/>
                <a:cs typeface="Arial" charset="0"/>
                <a:sym typeface="Verdana" pitchFamily="34" charset="0"/>
              </a:rPr>
              <a:t>sociales</a:t>
            </a:r>
            <a:r>
              <a:rPr lang="en-US" sz="1800" b="1" dirty="0" smtClean="0">
                <a:solidFill>
                  <a:srgbClr val="000000"/>
                </a:solidFill>
                <a:latin typeface="Verdana" pitchFamily="34" charset="0"/>
                <a:cs typeface="Arial" charset="0"/>
                <a:sym typeface="Verdana" pitchFamily="34" charset="0"/>
              </a:rPr>
              <a:t>:</a:t>
            </a:r>
          </a:p>
          <a:p>
            <a:pPr marL="190500" indent="-190500" eaLnBrk="1" hangingPunct="1">
              <a:lnSpc>
                <a:spcPct val="80000"/>
              </a:lnSpc>
              <a:spcBef>
                <a:spcPct val="0"/>
              </a:spcBef>
              <a:spcAft>
                <a:spcPct val="0"/>
              </a:spcAft>
              <a:buClr>
                <a:srgbClr val="000000"/>
              </a:buClr>
              <a:buFont typeface="Noto Sans Symbol"/>
              <a:buNone/>
            </a:pPr>
            <a:endParaRPr lang="en-US" sz="1800" b="1" dirty="0" smtClean="0">
              <a:solidFill>
                <a:srgbClr val="000000"/>
              </a:solidFill>
              <a:latin typeface="Verdana" pitchFamily="34" charset="0"/>
              <a:cs typeface="Arial" charset="0"/>
              <a:sym typeface="Verdana" pitchFamily="34" charset="0"/>
            </a:endParaRPr>
          </a:p>
          <a:p>
            <a:pPr marL="190500" indent="-190500" eaLnBrk="1" hangingPunct="1">
              <a:lnSpc>
                <a:spcPct val="80000"/>
              </a:lnSpc>
              <a:spcBef>
                <a:spcPct val="0"/>
              </a:spcBef>
              <a:spcAft>
                <a:spcPct val="0"/>
              </a:spcAft>
              <a:buClr>
                <a:srgbClr val="000000"/>
              </a:buClr>
            </a:pPr>
            <a:r>
              <a:rPr lang="en-US" sz="1800" dirty="0" smtClean="0">
                <a:solidFill>
                  <a:srgbClr val="000000"/>
                </a:solidFill>
                <a:latin typeface="Verdana" pitchFamily="34" charset="0"/>
                <a:cs typeface="Arial" charset="0"/>
                <a:sym typeface="Verdana" pitchFamily="34" charset="0"/>
              </a:rPr>
              <a:t>El </a:t>
            </a:r>
            <a:r>
              <a:rPr lang="en-US" sz="1800" dirty="0" err="1" smtClean="0">
                <a:solidFill>
                  <a:srgbClr val="000000"/>
                </a:solidFill>
                <a:latin typeface="Verdana" pitchFamily="34" charset="0"/>
                <a:cs typeface="Arial" charset="0"/>
                <a:sym typeface="Verdana" pitchFamily="34" charset="0"/>
              </a:rPr>
              <a:t>foco</a:t>
            </a:r>
            <a:r>
              <a:rPr lang="en-US" sz="1800" dirty="0" smtClean="0">
                <a:solidFill>
                  <a:srgbClr val="000000"/>
                </a:solidFill>
                <a:latin typeface="Verdana" pitchFamily="34" charset="0"/>
                <a:cs typeface="Arial" charset="0"/>
                <a:sym typeface="Verdana" pitchFamily="34" charset="0"/>
              </a:rPr>
              <a:t> del </a:t>
            </a:r>
            <a:r>
              <a:rPr lang="en-US" sz="1800" dirty="0" err="1" smtClean="0">
                <a:solidFill>
                  <a:srgbClr val="000000"/>
                </a:solidFill>
                <a:latin typeface="Verdana" pitchFamily="34" charset="0"/>
                <a:cs typeface="Arial" charset="0"/>
                <a:sym typeface="Verdana" pitchFamily="34" charset="0"/>
              </a:rPr>
              <a:t>Congreso</a:t>
            </a:r>
            <a:r>
              <a:rPr lang="en-US" sz="1800" dirty="0" smtClean="0">
                <a:solidFill>
                  <a:srgbClr val="000000"/>
                </a:solidFill>
                <a:latin typeface="Verdana" pitchFamily="34" charset="0"/>
                <a:cs typeface="Arial" charset="0"/>
                <a:sym typeface="Verdana" pitchFamily="34" charset="0"/>
              </a:rPr>
              <a:t> </a:t>
            </a:r>
            <a:r>
              <a:rPr lang="en-US" sz="1800" dirty="0" err="1" smtClean="0">
                <a:solidFill>
                  <a:srgbClr val="000000"/>
                </a:solidFill>
                <a:latin typeface="Verdana" pitchFamily="34" charset="0"/>
                <a:cs typeface="Arial" charset="0"/>
                <a:sym typeface="Verdana" pitchFamily="34" charset="0"/>
              </a:rPr>
              <a:t>esta</a:t>
            </a:r>
            <a:r>
              <a:rPr lang="en-US" sz="1800" dirty="0" smtClean="0">
                <a:solidFill>
                  <a:srgbClr val="000000"/>
                </a:solidFill>
                <a:latin typeface="Verdana" pitchFamily="34" charset="0"/>
                <a:cs typeface="Arial" charset="0"/>
                <a:sym typeface="Verdana" pitchFamily="34" charset="0"/>
              </a:rPr>
              <a:t> en el </a:t>
            </a:r>
            <a:r>
              <a:rPr lang="en-US" sz="1800" dirty="0" err="1" smtClean="0">
                <a:solidFill>
                  <a:srgbClr val="000000"/>
                </a:solidFill>
                <a:latin typeface="Verdana" pitchFamily="34" charset="0"/>
                <a:cs typeface="Arial" charset="0"/>
                <a:sym typeface="Verdana" pitchFamily="34" charset="0"/>
              </a:rPr>
              <a:t>Vìnculo</a:t>
            </a:r>
            <a:r>
              <a:rPr lang="en-US" sz="1800" dirty="0" smtClean="0">
                <a:solidFill>
                  <a:srgbClr val="000000"/>
                </a:solidFill>
                <a:latin typeface="Verdana" pitchFamily="34" charset="0"/>
                <a:cs typeface="Arial" charset="0"/>
                <a:sym typeface="Verdana" pitchFamily="34" charset="0"/>
              </a:rPr>
              <a:t> entre los </a:t>
            </a:r>
            <a:r>
              <a:rPr lang="en-US" sz="1800" dirty="0" err="1" smtClean="0">
                <a:solidFill>
                  <a:srgbClr val="000000"/>
                </a:solidFill>
                <a:latin typeface="Verdana" pitchFamily="34" charset="0"/>
                <a:cs typeface="Arial" charset="0"/>
                <a:sym typeface="Verdana" pitchFamily="34" charset="0"/>
              </a:rPr>
              <a:t>tres</a:t>
            </a:r>
            <a:r>
              <a:rPr lang="en-US" sz="1800" dirty="0" smtClean="0">
                <a:solidFill>
                  <a:srgbClr val="000000"/>
                </a:solidFill>
                <a:latin typeface="Verdana" pitchFamily="34" charset="0"/>
                <a:cs typeface="Arial" charset="0"/>
                <a:sym typeface="Verdana" pitchFamily="34" charset="0"/>
              </a:rPr>
              <a:t> </a:t>
            </a:r>
            <a:r>
              <a:rPr lang="en-US" sz="1800" dirty="0" err="1" smtClean="0">
                <a:solidFill>
                  <a:srgbClr val="000000"/>
                </a:solidFill>
                <a:latin typeface="Verdana" pitchFamily="34" charset="0"/>
                <a:cs typeface="Arial" charset="0"/>
                <a:sym typeface="Verdana" pitchFamily="34" charset="0"/>
              </a:rPr>
              <a:t>Actores</a:t>
            </a:r>
            <a:r>
              <a:rPr lang="en-US" sz="1800" dirty="0" smtClean="0">
                <a:solidFill>
                  <a:srgbClr val="000000"/>
                </a:solidFill>
                <a:latin typeface="Verdana" pitchFamily="34" charset="0"/>
                <a:cs typeface="Arial" charset="0"/>
                <a:sym typeface="Verdana" pitchFamily="34" charset="0"/>
              </a:rPr>
              <a:t> </a:t>
            </a:r>
            <a:r>
              <a:rPr lang="en-US" sz="1800" dirty="0" err="1" smtClean="0">
                <a:solidFill>
                  <a:srgbClr val="000000"/>
                </a:solidFill>
                <a:latin typeface="Verdana" pitchFamily="34" charset="0"/>
                <a:cs typeface="Arial" charset="0"/>
                <a:sym typeface="Verdana" pitchFamily="34" charset="0"/>
              </a:rPr>
              <a:t>Actores</a:t>
            </a:r>
            <a:r>
              <a:rPr lang="en-US" sz="1800" dirty="0" smtClean="0">
                <a:solidFill>
                  <a:srgbClr val="000000"/>
                </a:solidFill>
                <a:latin typeface="Verdana" pitchFamily="34" charset="0"/>
                <a:cs typeface="Arial" charset="0"/>
                <a:sym typeface="Verdana" pitchFamily="34" charset="0"/>
              </a:rPr>
              <a:t> </a:t>
            </a:r>
            <a:r>
              <a:rPr lang="en-US" sz="1800" dirty="0" err="1" smtClean="0">
                <a:solidFill>
                  <a:srgbClr val="000000"/>
                </a:solidFill>
                <a:latin typeface="Verdana" pitchFamily="34" charset="0"/>
                <a:cs typeface="Arial" charset="0"/>
                <a:sym typeface="Verdana" pitchFamily="34" charset="0"/>
              </a:rPr>
              <a:t>històricos</a:t>
            </a:r>
            <a:r>
              <a:rPr lang="en-US" sz="1800" dirty="0" smtClean="0">
                <a:solidFill>
                  <a:srgbClr val="000000"/>
                </a:solidFill>
                <a:latin typeface="Verdana" pitchFamily="34" charset="0"/>
                <a:cs typeface="Arial" charset="0"/>
                <a:sym typeface="Verdana" pitchFamily="34" charset="0"/>
              </a:rPr>
              <a:t> de la </a:t>
            </a:r>
            <a:r>
              <a:rPr lang="en-US" sz="1800" dirty="0" err="1" smtClean="0">
                <a:solidFill>
                  <a:srgbClr val="000000"/>
                </a:solidFill>
                <a:latin typeface="Verdana" pitchFamily="34" charset="0"/>
                <a:cs typeface="Arial" charset="0"/>
                <a:sym typeface="Verdana" pitchFamily="34" charset="0"/>
              </a:rPr>
              <a:t>Gestiòn</a:t>
            </a:r>
            <a:r>
              <a:rPr lang="en-US" sz="1800" dirty="0" smtClean="0">
                <a:solidFill>
                  <a:srgbClr val="000000"/>
                </a:solidFill>
                <a:latin typeface="Verdana" pitchFamily="34" charset="0"/>
                <a:cs typeface="Arial" charset="0"/>
                <a:sym typeface="Verdana" pitchFamily="34" charset="0"/>
              </a:rPr>
              <a:t> </a:t>
            </a:r>
            <a:r>
              <a:rPr lang="en-US" sz="1800" dirty="0" err="1" smtClean="0">
                <a:solidFill>
                  <a:srgbClr val="000000"/>
                </a:solidFill>
                <a:latin typeface="Verdana" pitchFamily="34" charset="0"/>
                <a:cs typeface="Arial" charset="0"/>
                <a:sym typeface="Verdana" pitchFamily="34" charset="0"/>
              </a:rPr>
              <a:t>Laboral</a:t>
            </a:r>
            <a:r>
              <a:rPr lang="en-US" sz="1800" dirty="0" smtClean="0">
                <a:solidFill>
                  <a:srgbClr val="000000"/>
                </a:solidFill>
                <a:latin typeface="Verdana" pitchFamily="34" charset="0"/>
                <a:cs typeface="Arial" charset="0"/>
                <a:sym typeface="Verdana" pitchFamily="34" charset="0"/>
              </a:rPr>
              <a:t>: EMPRESA, SINDICATO, ESTADO.</a:t>
            </a:r>
          </a:p>
          <a:p>
            <a:pPr marL="190500" indent="-190500" eaLnBrk="1" hangingPunct="1">
              <a:lnSpc>
                <a:spcPct val="80000"/>
              </a:lnSpc>
              <a:spcBef>
                <a:spcPts val="1200"/>
              </a:spcBef>
              <a:spcAft>
                <a:spcPct val="0"/>
              </a:spcAft>
              <a:buClr>
                <a:srgbClr val="000000"/>
              </a:buClr>
            </a:pPr>
            <a:r>
              <a:rPr lang="en-US" sz="1800" dirty="0" err="1" smtClean="0">
                <a:solidFill>
                  <a:srgbClr val="000000"/>
                </a:solidFill>
                <a:latin typeface="Verdana" pitchFamily="34" charset="0"/>
                <a:cs typeface="Arial" charset="0"/>
                <a:sym typeface="Verdana" pitchFamily="34" charset="0"/>
              </a:rPr>
              <a:t>Rescatamos</a:t>
            </a:r>
            <a:r>
              <a:rPr lang="en-US" sz="1800" dirty="0" smtClean="0">
                <a:solidFill>
                  <a:srgbClr val="000000"/>
                </a:solidFill>
                <a:latin typeface="Verdana" pitchFamily="34" charset="0"/>
                <a:cs typeface="Arial" charset="0"/>
                <a:sym typeface="Verdana" pitchFamily="34" charset="0"/>
              </a:rPr>
              <a:t> </a:t>
            </a:r>
            <a:r>
              <a:rPr lang="en-US" sz="1800" dirty="0" err="1" smtClean="0">
                <a:solidFill>
                  <a:srgbClr val="000000"/>
                </a:solidFill>
                <a:latin typeface="Verdana" pitchFamily="34" charset="0"/>
                <a:cs typeface="Arial" charset="0"/>
                <a:sym typeface="Verdana" pitchFamily="34" charset="0"/>
              </a:rPr>
              <a:t>que</a:t>
            </a:r>
            <a:r>
              <a:rPr lang="en-US" sz="1800" dirty="0" smtClean="0">
                <a:solidFill>
                  <a:srgbClr val="000000"/>
                </a:solidFill>
                <a:latin typeface="Verdana" pitchFamily="34" charset="0"/>
                <a:cs typeface="Arial" charset="0"/>
                <a:sym typeface="Verdana" pitchFamily="34" charset="0"/>
              </a:rPr>
              <a:t> en el </a:t>
            </a:r>
            <a:r>
              <a:rPr lang="en-US" sz="1800" dirty="0" err="1" smtClean="0">
                <a:solidFill>
                  <a:srgbClr val="000000"/>
                </a:solidFill>
                <a:latin typeface="Verdana" pitchFamily="34" charset="0"/>
                <a:cs typeface="Arial" charset="0"/>
                <a:sym typeface="Verdana" pitchFamily="34" charset="0"/>
              </a:rPr>
              <a:t>mundo</a:t>
            </a:r>
            <a:r>
              <a:rPr lang="en-US" sz="1800" dirty="0" smtClean="0">
                <a:solidFill>
                  <a:srgbClr val="000000"/>
                </a:solidFill>
                <a:latin typeface="Verdana" pitchFamily="34" charset="0"/>
                <a:cs typeface="Arial" charset="0"/>
                <a:sym typeface="Verdana" pitchFamily="34" charset="0"/>
              </a:rPr>
              <a:t> actual el </a:t>
            </a:r>
            <a:r>
              <a:rPr lang="en-US" sz="1800" dirty="0" err="1" smtClean="0">
                <a:solidFill>
                  <a:srgbClr val="000000"/>
                </a:solidFill>
                <a:latin typeface="Verdana" pitchFamily="34" charset="0"/>
                <a:cs typeface="Arial" charset="0"/>
                <a:sym typeface="Verdana" pitchFamily="34" charset="0"/>
              </a:rPr>
              <a:t>tejido</a:t>
            </a:r>
            <a:r>
              <a:rPr lang="en-US" sz="1800" dirty="0" smtClean="0">
                <a:solidFill>
                  <a:srgbClr val="000000"/>
                </a:solidFill>
                <a:latin typeface="Verdana" pitchFamily="34" charset="0"/>
                <a:cs typeface="Arial" charset="0"/>
                <a:sym typeface="Verdana" pitchFamily="34" charset="0"/>
              </a:rPr>
              <a:t> de </a:t>
            </a:r>
            <a:r>
              <a:rPr lang="en-US" sz="1800" dirty="0" err="1" smtClean="0">
                <a:solidFill>
                  <a:srgbClr val="000000"/>
                </a:solidFill>
                <a:latin typeface="Verdana" pitchFamily="34" charset="0"/>
                <a:cs typeface="Arial" charset="0"/>
                <a:sym typeface="Verdana" pitchFamily="34" charset="0"/>
              </a:rPr>
              <a:t>actores</a:t>
            </a:r>
            <a:r>
              <a:rPr lang="en-US" sz="1800" dirty="0" smtClean="0">
                <a:solidFill>
                  <a:srgbClr val="000000"/>
                </a:solidFill>
                <a:latin typeface="Verdana" pitchFamily="34" charset="0"/>
                <a:cs typeface="Arial" charset="0"/>
                <a:sym typeface="Verdana" pitchFamily="34" charset="0"/>
              </a:rPr>
              <a:t> </a:t>
            </a:r>
            <a:r>
              <a:rPr lang="en-US" sz="1800" dirty="0" err="1" smtClean="0">
                <a:solidFill>
                  <a:srgbClr val="000000"/>
                </a:solidFill>
                <a:latin typeface="Verdana" pitchFamily="34" charset="0"/>
                <a:cs typeface="Arial" charset="0"/>
                <a:sym typeface="Verdana" pitchFamily="34" charset="0"/>
              </a:rPr>
              <a:t>activos</a:t>
            </a:r>
            <a:r>
              <a:rPr lang="en-US" sz="1800" dirty="0" smtClean="0">
                <a:solidFill>
                  <a:srgbClr val="000000"/>
                </a:solidFill>
                <a:latin typeface="Verdana" pitchFamily="34" charset="0"/>
                <a:cs typeface="Arial" charset="0"/>
                <a:sym typeface="Verdana" pitchFamily="34" charset="0"/>
              </a:rPr>
              <a:t> en la </a:t>
            </a:r>
            <a:r>
              <a:rPr lang="en-US" sz="1800" dirty="0" err="1" smtClean="0">
                <a:solidFill>
                  <a:srgbClr val="000000"/>
                </a:solidFill>
                <a:latin typeface="Verdana" pitchFamily="34" charset="0"/>
                <a:cs typeface="Arial" charset="0"/>
                <a:sym typeface="Verdana" pitchFamily="34" charset="0"/>
              </a:rPr>
              <a:t>vida</a:t>
            </a:r>
            <a:r>
              <a:rPr lang="en-US" sz="1800" dirty="0" smtClean="0">
                <a:solidFill>
                  <a:srgbClr val="000000"/>
                </a:solidFill>
                <a:latin typeface="Verdana" pitchFamily="34" charset="0"/>
                <a:cs typeface="Arial" charset="0"/>
                <a:sym typeface="Verdana" pitchFamily="34" charset="0"/>
              </a:rPr>
              <a:t> de </a:t>
            </a:r>
            <a:r>
              <a:rPr lang="en-US" sz="1800" dirty="0" err="1" smtClean="0">
                <a:solidFill>
                  <a:srgbClr val="000000"/>
                </a:solidFill>
                <a:latin typeface="Verdana" pitchFamily="34" charset="0"/>
                <a:cs typeface="Arial" charset="0"/>
                <a:sym typeface="Verdana" pitchFamily="34" charset="0"/>
              </a:rPr>
              <a:t>las</a:t>
            </a:r>
            <a:r>
              <a:rPr lang="en-US" sz="1800" dirty="0" smtClean="0">
                <a:solidFill>
                  <a:srgbClr val="000000"/>
                </a:solidFill>
                <a:latin typeface="Verdana" pitchFamily="34" charset="0"/>
                <a:cs typeface="Arial" charset="0"/>
                <a:sym typeface="Verdana" pitchFamily="34" charset="0"/>
              </a:rPr>
              <a:t> </a:t>
            </a:r>
            <a:r>
              <a:rPr lang="en-US" sz="1800" dirty="0" err="1" smtClean="0">
                <a:solidFill>
                  <a:srgbClr val="000000"/>
                </a:solidFill>
                <a:latin typeface="Verdana" pitchFamily="34" charset="0"/>
                <a:cs typeface="Arial" charset="0"/>
                <a:sym typeface="Verdana" pitchFamily="34" charset="0"/>
              </a:rPr>
              <a:t>Organizaciones</a:t>
            </a:r>
            <a:r>
              <a:rPr lang="en-US" sz="1800" dirty="0" smtClean="0">
                <a:solidFill>
                  <a:srgbClr val="000000"/>
                </a:solidFill>
                <a:latin typeface="Verdana" pitchFamily="34" charset="0"/>
                <a:cs typeface="Arial" charset="0"/>
                <a:sym typeface="Verdana" pitchFamily="34" charset="0"/>
              </a:rPr>
              <a:t> </a:t>
            </a:r>
            <a:r>
              <a:rPr lang="en-US" sz="1800" dirty="0" err="1" smtClean="0">
                <a:solidFill>
                  <a:srgbClr val="000000"/>
                </a:solidFill>
                <a:latin typeface="Verdana" pitchFamily="34" charset="0"/>
                <a:cs typeface="Arial" charset="0"/>
                <a:sym typeface="Verdana" pitchFamily="34" charset="0"/>
              </a:rPr>
              <a:t>es</a:t>
            </a:r>
            <a:r>
              <a:rPr lang="en-US" sz="1800" dirty="0" smtClean="0">
                <a:solidFill>
                  <a:srgbClr val="000000"/>
                </a:solidFill>
                <a:latin typeface="Verdana" pitchFamily="34" charset="0"/>
                <a:cs typeface="Arial" charset="0"/>
                <a:sym typeface="Verdana" pitchFamily="34" charset="0"/>
              </a:rPr>
              <a:t> </a:t>
            </a:r>
            <a:r>
              <a:rPr lang="en-US" sz="1800" dirty="0" err="1" smtClean="0">
                <a:solidFill>
                  <a:srgbClr val="000000"/>
                </a:solidFill>
                <a:latin typeface="Verdana" pitchFamily="34" charset="0"/>
                <a:cs typeface="Arial" charset="0"/>
                <a:sym typeface="Verdana" pitchFamily="34" charset="0"/>
              </a:rPr>
              <a:t>màs</a:t>
            </a:r>
            <a:r>
              <a:rPr lang="en-US" sz="1800" dirty="0" smtClean="0">
                <a:solidFill>
                  <a:srgbClr val="000000"/>
                </a:solidFill>
                <a:latin typeface="Verdana" pitchFamily="34" charset="0"/>
                <a:cs typeface="Arial" charset="0"/>
                <a:sym typeface="Verdana" pitchFamily="34" charset="0"/>
              </a:rPr>
              <a:t> </a:t>
            </a:r>
            <a:r>
              <a:rPr lang="en-US" sz="1800" dirty="0" err="1" smtClean="0">
                <a:solidFill>
                  <a:srgbClr val="000000"/>
                </a:solidFill>
                <a:latin typeface="Verdana" pitchFamily="34" charset="0"/>
                <a:cs typeface="Arial" charset="0"/>
                <a:sym typeface="Verdana" pitchFamily="34" charset="0"/>
              </a:rPr>
              <a:t>amplio</a:t>
            </a:r>
            <a:r>
              <a:rPr lang="en-US" sz="1800" dirty="0" smtClean="0">
                <a:solidFill>
                  <a:srgbClr val="000000"/>
                </a:solidFill>
                <a:latin typeface="Verdana" pitchFamily="34" charset="0"/>
                <a:cs typeface="Arial" charset="0"/>
                <a:sym typeface="Verdana" pitchFamily="34" charset="0"/>
              </a:rPr>
              <a:t> </a:t>
            </a:r>
            <a:r>
              <a:rPr lang="en-US" sz="1800" dirty="0" err="1" smtClean="0">
                <a:solidFill>
                  <a:srgbClr val="000000"/>
                </a:solidFill>
                <a:latin typeface="Verdana" pitchFamily="34" charset="0"/>
                <a:cs typeface="Arial" charset="0"/>
                <a:sym typeface="Verdana" pitchFamily="34" charset="0"/>
              </a:rPr>
              <a:t>sumàndose</a:t>
            </a:r>
            <a:r>
              <a:rPr lang="en-US" sz="1800" dirty="0" smtClean="0">
                <a:solidFill>
                  <a:srgbClr val="000000"/>
                </a:solidFill>
                <a:latin typeface="Verdana" pitchFamily="34" charset="0"/>
                <a:cs typeface="Arial" charset="0"/>
                <a:sym typeface="Verdana" pitchFamily="34" charset="0"/>
              </a:rPr>
              <a:t>: </a:t>
            </a:r>
            <a:r>
              <a:rPr lang="en-US" sz="1800" b="1" dirty="0" smtClean="0">
                <a:solidFill>
                  <a:srgbClr val="000000"/>
                </a:solidFill>
                <a:latin typeface="Verdana" pitchFamily="34" charset="0"/>
                <a:cs typeface="Arial" charset="0"/>
                <a:sym typeface="Verdana" pitchFamily="34" charset="0"/>
              </a:rPr>
              <a:t>CLIENTE, PROVEEDOR, COMUNIDAD, Y SOCIEDAD</a:t>
            </a:r>
            <a:r>
              <a:rPr lang="en-US" sz="1800" dirty="0" smtClean="0">
                <a:solidFill>
                  <a:srgbClr val="000000"/>
                </a:solidFill>
                <a:latin typeface="Verdana" pitchFamily="34" charset="0"/>
                <a:cs typeface="Arial" charset="0"/>
                <a:sym typeface="Verdana" pitchFamily="34" charset="0"/>
              </a:rPr>
              <a:t>, con la </a:t>
            </a:r>
            <a:r>
              <a:rPr lang="en-US" sz="1800" dirty="0" err="1" smtClean="0">
                <a:solidFill>
                  <a:srgbClr val="000000"/>
                </a:solidFill>
                <a:latin typeface="Verdana" pitchFamily="34" charset="0"/>
                <a:cs typeface="Arial" charset="0"/>
                <a:sym typeface="Verdana" pitchFamily="34" charset="0"/>
              </a:rPr>
              <a:t>realidad</a:t>
            </a:r>
            <a:r>
              <a:rPr lang="en-US" sz="1800" dirty="0" smtClean="0">
                <a:solidFill>
                  <a:srgbClr val="000000"/>
                </a:solidFill>
                <a:latin typeface="Verdana" pitchFamily="34" charset="0"/>
                <a:cs typeface="Arial" charset="0"/>
                <a:sym typeface="Verdana" pitchFamily="34" charset="0"/>
              </a:rPr>
              <a:t> hoy de la </a:t>
            </a:r>
            <a:r>
              <a:rPr lang="en-US" sz="1800" dirty="0" err="1" smtClean="0">
                <a:solidFill>
                  <a:srgbClr val="000000"/>
                </a:solidFill>
                <a:latin typeface="Verdana" pitchFamily="34" charset="0"/>
                <a:cs typeface="Arial" charset="0"/>
                <a:sym typeface="Verdana" pitchFamily="34" charset="0"/>
              </a:rPr>
              <a:t>presencia</a:t>
            </a:r>
            <a:r>
              <a:rPr lang="en-US" sz="1800" dirty="0" smtClean="0">
                <a:solidFill>
                  <a:srgbClr val="000000"/>
                </a:solidFill>
                <a:latin typeface="Verdana" pitchFamily="34" charset="0"/>
                <a:cs typeface="Arial" charset="0"/>
                <a:sym typeface="Verdana" pitchFamily="34" charset="0"/>
              </a:rPr>
              <a:t> </a:t>
            </a:r>
            <a:r>
              <a:rPr lang="en-US" sz="1800" dirty="0" err="1" smtClean="0">
                <a:solidFill>
                  <a:srgbClr val="000000"/>
                </a:solidFill>
                <a:latin typeface="Verdana" pitchFamily="34" charset="0"/>
                <a:cs typeface="Arial" charset="0"/>
                <a:sym typeface="Verdana" pitchFamily="34" charset="0"/>
              </a:rPr>
              <a:t>dentro</a:t>
            </a:r>
            <a:r>
              <a:rPr lang="en-US" sz="1800" dirty="0" smtClean="0">
                <a:solidFill>
                  <a:srgbClr val="000000"/>
                </a:solidFill>
                <a:latin typeface="Verdana" pitchFamily="34" charset="0"/>
                <a:cs typeface="Arial" charset="0"/>
                <a:sym typeface="Verdana" pitchFamily="34" charset="0"/>
              </a:rPr>
              <a:t> de la </a:t>
            </a:r>
            <a:r>
              <a:rPr lang="en-US" sz="1800" dirty="0" err="1" smtClean="0">
                <a:solidFill>
                  <a:srgbClr val="000000"/>
                </a:solidFill>
                <a:latin typeface="Verdana" pitchFamily="34" charset="0"/>
                <a:cs typeface="Arial" charset="0"/>
                <a:sym typeface="Verdana" pitchFamily="34" charset="0"/>
              </a:rPr>
              <a:t>misma</a:t>
            </a:r>
            <a:r>
              <a:rPr lang="en-US" sz="1800" dirty="0" smtClean="0">
                <a:solidFill>
                  <a:srgbClr val="000000"/>
                </a:solidFill>
                <a:latin typeface="Verdana" pitchFamily="34" charset="0"/>
                <a:cs typeface="Arial" charset="0"/>
                <a:sym typeface="Verdana" pitchFamily="34" charset="0"/>
              </a:rPr>
              <a:t> del </a:t>
            </a:r>
            <a:r>
              <a:rPr lang="en-US" sz="1800" b="1" dirty="0" smtClean="0">
                <a:solidFill>
                  <a:srgbClr val="000000"/>
                </a:solidFill>
                <a:latin typeface="Verdana" pitchFamily="34" charset="0"/>
                <a:cs typeface="Arial" charset="0"/>
                <a:sym typeface="Verdana" pitchFamily="34" charset="0"/>
              </a:rPr>
              <a:t>EXCLUIDO</a:t>
            </a:r>
            <a:r>
              <a:rPr lang="en-US" sz="1800" dirty="0" smtClean="0">
                <a:solidFill>
                  <a:srgbClr val="000000"/>
                </a:solidFill>
                <a:latin typeface="Verdana" pitchFamily="34" charset="0"/>
                <a:cs typeface="Arial" charset="0"/>
                <a:sym typeface="Verdana" pitchFamily="34" charset="0"/>
              </a:rPr>
              <a:t>.</a:t>
            </a:r>
          </a:p>
          <a:p>
            <a:pPr marL="190500" indent="-190500" eaLnBrk="1" hangingPunct="1">
              <a:lnSpc>
                <a:spcPct val="80000"/>
              </a:lnSpc>
              <a:spcBef>
                <a:spcPts val="1200"/>
              </a:spcBef>
              <a:spcAft>
                <a:spcPct val="0"/>
              </a:spcAft>
              <a:buClr>
                <a:srgbClr val="000000"/>
              </a:buClr>
            </a:pPr>
            <a:endParaRPr lang="en-US" sz="1800" dirty="0" smtClean="0">
              <a:solidFill>
                <a:srgbClr val="000000"/>
              </a:solidFill>
              <a:latin typeface="Verdana" pitchFamily="34" charset="0"/>
              <a:cs typeface="Arial" charset="0"/>
              <a:sym typeface="Verdana" pitchFamily="34" charset="0"/>
            </a:endParaRPr>
          </a:p>
          <a:p>
            <a:pPr marL="190500" indent="-190500" eaLnBrk="1" hangingPunct="1">
              <a:lnSpc>
                <a:spcPct val="80000"/>
              </a:lnSpc>
              <a:spcBef>
                <a:spcPts val="1200"/>
              </a:spcBef>
              <a:spcAft>
                <a:spcPct val="0"/>
              </a:spcAft>
              <a:buClr>
                <a:srgbClr val="000000"/>
              </a:buClr>
              <a:buFont typeface="Noto Sans Symbol"/>
              <a:buNone/>
            </a:pPr>
            <a:r>
              <a:rPr lang="en-US" sz="1800" dirty="0" smtClean="0">
                <a:solidFill>
                  <a:srgbClr val="000000"/>
                </a:solidFill>
                <a:latin typeface="Verdana" pitchFamily="34" charset="0"/>
                <a:cs typeface="Arial" charset="0"/>
                <a:sym typeface="Verdana" pitchFamily="34" charset="0"/>
              </a:rPr>
              <a:t>2. </a:t>
            </a:r>
            <a:r>
              <a:rPr lang="en-US" sz="1800" b="1" dirty="0" smtClean="0">
                <a:solidFill>
                  <a:srgbClr val="000000"/>
                </a:solidFill>
                <a:latin typeface="Verdana" pitchFamily="34" charset="0"/>
                <a:cs typeface="Arial" charset="0"/>
                <a:sym typeface="Verdana" pitchFamily="34" charset="0"/>
              </a:rPr>
              <a:t>Persona y Personal:</a:t>
            </a:r>
          </a:p>
          <a:p>
            <a:pPr marL="190500" indent="-190500" eaLnBrk="1" hangingPunct="1">
              <a:lnSpc>
                <a:spcPct val="80000"/>
              </a:lnSpc>
              <a:spcBef>
                <a:spcPts val="1200"/>
              </a:spcBef>
              <a:spcAft>
                <a:spcPct val="0"/>
              </a:spcAft>
              <a:buClr>
                <a:srgbClr val="000000"/>
              </a:buClr>
            </a:pPr>
            <a:r>
              <a:rPr lang="en-US" sz="1800" dirty="0" err="1" smtClean="0">
                <a:solidFill>
                  <a:srgbClr val="000000"/>
                </a:solidFill>
                <a:latin typeface="Verdana" pitchFamily="34" charset="0"/>
                <a:cs typeface="Arial" charset="0"/>
                <a:sym typeface="Verdana" pitchFamily="34" charset="0"/>
              </a:rPr>
              <a:t>Todos</a:t>
            </a:r>
            <a:r>
              <a:rPr lang="en-US" sz="1800" dirty="0" smtClean="0">
                <a:solidFill>
                  <a:srgbClr val="000000"/>
                </a:solidFill>
                <a:latin typeface="Verdana" pitchFamily="34" charset="0"/>
                <a:cs typeface="Arial" charset="0"/>
                <a:sym typeface="Verdana" pitchFamily="34" charset="0"/>
              </a:rPr>
              <a:t> los </a:t>
            </a:r>
            <a:r>
              <a:rPr lang="en-US" sz="1800" dirty="0" err="1" smtClean="0">
                <a:solidFill>
                  <a:srgbClr val="000000"/>
                </a:solidFill>
                <a:latin typeface="Verdana" pitchFamily="34" charset="0"/>
                <a:cs typeface="Arial" charset="0"/>
                <a:sym typeface="Verdana" pitchFamily="34" charset="0"/>
              </a:rPr>
              <a:t>actores</a:t>
            </a:r>
            <a:r>
              <a:rPr lang="en-US" sz="1800" dirty="0" smtClean="0">
                <a:solidFill>
                  <a:srgbClr val="000000"/>
                </a:solidFill>
                <a:latin typeface="Verdana" pitchFamily="34" charset="0"/>
                <a:cs typeface="Arial" charset="0"/>
                <a:sym typeface="Verdana" pitchFamily="34" charset="0"/>
              </a:rPr>
              <a:t> </a:t>
            </a:r>
            <a:r>
              <a:rPr lang="en-US" sz="1800" dirty="0" err="1" smtClean="0">
                <a:solidFill>
                  <a:srgbClr val="000000"/>
                </a:solidFill>
                <a:latin typeface="Verdana" pitchFamily="34" charset="0"/>
                <a:cs typeface="Arial" charset="0"/>
                <a:sym typeface="Verdana" pitchFamily="34" charset="0"/>
              </a:rPr>
              <a:t>sociales</a:t>
            </a:r>
            <a:r>
              <a:rPr lang="en-US" sz="1800" dirty="0" smtClean="0">
                <a:solidFill>
                  <a:srgbClr val="000000"/>
                </a:solidFill>
                <a:latin typeface="Verdana" pitchFamily="34" charset="0"/>
                <a:cs typeface="Arial" charset="0"/>
                <a:sym typeface="Verdana" pitchFamily="34" charset="0"/>
              </a:rPr>
              <a:t> son personas</a:t>
            </a:r>
          </a:p>
          <a:p>
            <a:pPr marL="190500" indent="-190500" eaLnBrk="1" hangingPunct="1">
              <a:lnSpc>
                <a:spcPct val="80000"/>
              </a:lnSpc>
              <a:spcBef>
                <a:spcPts val="1200"/>
              </a:spcBef>
              <a:spcAft>
                <a:spcPct val="0"/>
              </a:spcAft>
              <a:buClr>
                <a:srgbClr val="000000"/>
              </a:buClr>
            </a:pPr>
            <a:r>
              <a:rPr lang="en-US" sz="1800" dirty="0" smtClean="0">
                <a:solidFill>
                  <a:srgbClr val="000000"/>
                </a:solidFill>
                <a:latin typeface="Verdana" pitchFamily="34" charset="0"/>
                <a:cs typeface="Arial" charset="0"/>
                <a:sym typeface="Verdana" pitchFamily="34" charset="0"/>
              </a:rPr>
              <a:t>El personal </a:t>
            </a:r>
            <a:r>
              <a:rPr lang="en-US" sz="1800" dirty="0" err="1" smtClean="0">
                <a:solidFill>
                  <a:srgbClr val="000000"/>
                </a:solidFill>
                <a:latin typeface="Verdana" pitchFamily="34" charset="0"/>
                <a:cs typeface="Arial" charset="0"/>
                <a:sym typeface="Verdana" pitchFamily="34" charset="0"/>
              </a:rPr>
              <a:t>es</a:t>
            </a:r>
            <a:r>
              <a:rPr lang="en-US" sz="1800" dirty="0" smtClean="0">
                <a:solidFill>
                  <a:srgbClr val="000000"/>
                </a:solidFill>
                <a:latin typeface="Verdana" pitchFamily="34" charset="0"/>
                <a:cs typeface="Arial" charset="0"/>
                <a:sym typeface="Verdana" pitchFamily="34" charset="0"/>
              </a:rPr>
              <a:t> </a:t>
            </a:r>
            <a:r>
              <a:rPr lang="en-US" sz="1800" dirty="0" err="1" smtClean="0">
                <a:solidFill>
                  <a:srgbClr val="000000"/>
                </a:solidFill>
                <a:latin typeface="Verdana" pitchFamily="34" charset="0"/>
                <a:cs typeface="Arial" charset="0"/>
                <a:sym typeface="Verdana" pitchFamily="34" charset="0"/>
              </a:rPr>
              <a:t>una</a:t>
            </a:r>
            <a:r>
              <a:rPr lang="en-US" sz="1800" dirty="0" smtClean="0">
                <a:solidFill>
                  <a:srgbClr val="000000"/>
                </a:solidFill>
                <a:latin typeface="Verdana" pitchFamily="34" charset="0"/>
                <a:cs typeface="Arial" charset="0"/>
                <a:sym typeface="Verdana" pitchFamily="34" charset="0"/>
              </a:rPr>
              <a:t> de </a:t>
            </a:r>
            <a:r>
              <a:rPr lang="en-US" sz="1800" dirty="0" err="1" smtClean="0">
                <a:solidFill>
                  <a:srgbClr val="000000"/>
                </a:solidFill>
                <a:latin typeface="Verdana" pitchFamily="34" charset="0"/>
                <a:cs typeface="Arial" charset="0"/>
                <a:sym typeface="Verdana" pitchFamily="34" charset="0"/>
              </a:rPr>
              <a:t>las</a:t>
            </a:r>
            <a:r>
              <a:rPr lang="en-US" sz="1800" dirty="0" smtClean="0">
                <a:solidFill>
                  <a:srgbClr val="000000"/>
                </a:solidFill>
                <a:latin typeface="Verdana" pitchFamily="34" charset="0"/>
                <a:cs typeface="Arial" charset="0"/>
                <a:sym typeface="Verdana" pitchFamily="34" charset="0"/>
              </a:rPr>
              <a:t> personas</a:t>
            </a:r>
          </a:p>
          <a:p>
            <a:pPr marL="190500" indent="-190500" eaLnBrk="1" hangingPunct="1">
              <a:lnSpc>
                <a:spcPct val="80000"/>
              </a:lnSpc>
              <a:spcBef>
                <a:spcPts val="1200"/>
              </a:spcBef>
              <a:spcAft>
                <a:spcPct val="0"/>
              </a:spcAft>
              <a:buClr>
                <a:srgbClr val="000000"/>
              </a:buClr>
              <a:buFont typeface="Noto Sans Symbol"/>
              <a:buNone/>
            </a:pPr>
            <a:endParaRPr lang="en-US" sz="1800" b="1" dirty="0" smtClean="0">
              <a:solidFill>
                <a:srgbClr val="000000"/>
              </a:solidFill>
              <a:latin typeface="Verdana" pitchFamily="34" charset="0"/>
              <a:cs typeface="Arial" charset="0"/>
              <a:sym typeface="Verdana" pitchFamily="34" charset="0"/>
            </a:endParaRPr>
          </a:p>
          <a:p>
            <a:pPr marL="190500" indent="-190500" eaLnBrk="1" hangingPunct="1">
              <a:lnSpc>
                <a:spcPct val="80000"/>
              </a:lnSpc>
              <a:spcBef>
                <a:spcPts val="1200"/>
              </a:spcBef>
              <a:spcAft>
                <a:spcPct val="0"/>
              </a:spcAft>
              <a:buClr>
                <a:srgbClr val="000000"/>
              </a:buClr>
              <a:buFont typeface="Noto Sans Symbol"/>
              <a:buNone/>
            </a:pPr>
            <a:r>
              <a:rPr lang="en-US" sz="1800" b="1" dirty="0" smtClean="0">
                <a:solidFill>
                  <a:srgbClr val="000000"/>
                </a:solidFill>
                <a:latin typeface="Verdana" pitchFamily="34" charset="0"/>
                <a:cs typeface="Arial" charset="0"/>
                <a:sym typeface="Verdana" pitchFamily="34" charset="0"/>
              </a:rPr>
              <a:t>3. </a:t>
            </a:r>
            <a:r>
              <a:rPr lang="en-US" sz="1800" b="1" dirty="0" err="1" smtClean="0">
                <a:solidFill>
                  <a:srgbClr val="000000"/>
                </a:solidFill>
                <a:latin typeface="Verdana" pitchFamily="34" charset="0"/>
                <a:cs typeface="Arial" charset="0"/>
                <a:sym typeface="Verdana" pitchFamily="34" charset="0"/>
              </a:rPr>
              <a:t>Encuadre</a:t>
            </a:r>
            <a:r>
              <a:rPr lang="en-US" sz="1800" b="1" dirty="0" smtClean="0">
                <a:solidFill>
                  <a:srgbClr val="000000"/>
                </a:solidFill>
                <a:latin typeface="Verdana" pitchFamily="34" charset="0"/>
                <a:cs typeface="Arial" charset="0"/>
                <a:sym typeface="Verdana" pitchFamily="34" charset="0"/>
              </a:rPr>
              <a:t> micro y </a:t>
            </a:r>
            <a:r>
              <a:rPr lang="en-US" sz="1800" b="1" dirty="0" err="1" smtClean="0">
                <a:solidFill>
                  <a:srgbClr val="000000"/>
                </a:solidFill>
                <a:latin typeface="Verdana" pitchFamily="34" charset="0"/>
                <a:cs typeface="Arial" charset="0"/>
                <a:sym typeface="Verdana" pitchFamily="34" charset="0"/>
              </a:rPr>
              <a:t>encuadre</a:t>
            </a:r>
            <a:r>
              <a:rPr lang="en-US" sz="1800" b="1" dirty="0" smtClean="0">
                <a:solidFill>
                  <a:srgbClr val="000000"/>
                </a:solidFill>
                <a:latin typeface="Verdana" pitchFamily="34" charset="0"/>
                <a:cs typeface="Arial" charset="0"/>
                <a:sym typeface="Verdana" pitchFamily="34" charset="0"/>
              </a:rPr>
              <a:t> macro</a:t>
            </a:r>
          </a:p>
          <a:p>
            <a:pPr marL="190500" indent="-190500" eaLnBrk="1" hangingPunct="1">
              <a:lnSpc>
                <a:spcPct val="80000"/>
              </a:lnSpc>
              <a:spcBef>
                <a:spcPts val="1200"/>
              </a:spcBef>
              <a:spcAft>
                <a:spcPct val="0"/>
              </a:spcAft>
              <a:buClr>
                <a:srgbClr val="000000"/>
              </a:buClr>
            </a:pPr>
            <a:r>
              <a:rPr lang="es-ES" sz="1800" dirty="0" smtClean="0">
                <a:solidFill>
                  <a:srgbClr val="000000"/>
                </a:solidFill>
                <a:latin typeface="Verdana" pitchFamily="34" charset="0"/>
                <a:cs typeface="Arial" charset="0"/>
                <a:sym typeface="Verdana" pitchFamily="34" charset="0"/>
              </a:rPr>
              <a:t>Las negociaciones y conflictos entre los actores</a:t>
            </a:r>
          </a:p>
          <a:p>
            <a:pPr marL="190500" indent="-190500" eaLnBrk="1" hangingPunct="1">
              <a:lnSpc>
                <a:spcPct val="80000"/>
              </a:lnSpc>
              <a:spcBef>
                <a:spcPts val="1200"/>
              </a:spcBef>
              <a:spcAft>
                <a:spcPct val="0"/>
              </a:spcAft>
              <a:buClr>
                <a:srgbClr val="000000"/>
              </a:buClr>
            </a:pPr>
            <a:r>
              <a:rPr lang="es-ES" sz="1800" dirty="0" smtClean="0">
                <a:solidFill>
                  <a:srgbClr val="000000"/>
                </a:solidFill>
                <a:latin typeface="Verdana" pitchFamily="34" charset="0"/>
                <a:cs typeface="Arial" charset="0"/>
                <a:sym typeface="Verdana" pitchFamily="34" charset="0"/>
              </a:rPr>
              <a:t>La </a:t>
            </a:r>
            <a:r>
              <a:rPr lang="es-ES" sz="1800" dirty="0" err="1" smtClean="0">
                <a:solidFill>
                  <a:srgbClr val="000000"/>
                </a:solidFill>
                <a:latin typeface="Verdana" pitchFamily="34" charset="0"/>
                <a:cs typeface="Arial" charset="0"/>
                <a:sym typeface="Verdana" pitchFamily="34" charset="0"/>
              </a:rPr>
              <a:t>situaciòn</a:t>
            </a:r>
            <a:r>
              <a:rPr lang="es-ES" sz="1800" dirty="0" smtClean="0">
                <a:solidFill>
                  <a:srgbClr val="000000"/>
                </a:solidFill>
                <a:latin typeface="Verdana" pitchFamily="34" charset="0"/>
                <a:cs typeface="Arial" charset="0"/>
                <a:sym typeface="Verdana" pitchFamily="34" charset="0"/>
              </a:rPr>
              <a:t> real de trabajo</a:t>
            </a:r>
            <a:endParaRPr lang="es-AR" sz="1800" dirty="0" smtClean="0">
              <a:solidFill>
                <a:srgbClr val="000000"/>
              </a:solidFill>
              <a:latin typeface="Verdana" pitchFamily="34" charset="0"/>
              <a:cs typeface="Arial" charset="0"/>
              <a:sym typeface="Verdana" pitchFamily="34" charset="0"/>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56" name="Group 52"/>
          <p:cNvGraphicFramePr>
            <a:graphicFrameLocks noGrp="1"/>
          </p:cNvGraphicFramePr>
          <p:nvPr/>
        </p:nvGraphicFramePr>
        <p:xfrm>
          <a:off x="1042988" y="2636838"/>
          <a:ext cx="7777162" cy="3457575"/>
        </p:xfrm>
        <a:graphic>
          <a:graphicData uri="http://schemas.openxmlformats.org/drawingml/2006/table">
            <a:tbl>
              <a:tblPr/>
              <a:tblGrid>
                <a:gridCol w="5943600"/>
                <a:gridCol w="1833562"/>
              </a:tblGrid>
              <a:tr h="273050">
                <a:tc gridSpan="2">
                  <a:txBody>
                    <a:bodyPr/>
                    <a:lstStyle/>
                    <a:p>
                      <a:pPr marL="0" marR="0" lvl="0" indent="0" algn="l" defTabSz="914400" rtl="0" eaLnBrk="1" fontAlgn="base" latinLnBrk="0" hangingPunct="1">
                        <a:lnSpc>
                          <a:spcPct val="100000"/>
                        </a:lnSpc>
                        <a:spcBef>
                          <a:spcPct val="0"/>
                        </a:spcBef>
                        <a:spcAft>
                          <a:spcPct val="0"/>
                        </a:spcAft>
                        <a:buClr>
                          <a:srgbClr val="FFFFFF"/>
                        </a:buClr>
                        <a:buSzPct val="25000"/>
                        <a:buFontTx/>
                        <a:buNone/>
                        <a:tabLst/>
                      </a:pPr>
                      <a:r>
                        <a:rPr kumimoji="0" lang="en-US" sz="2000" b="1" i="0" u="none" strike="noStrike" cap="none" normalizeH="0" baseline="0" smtClean="0">
                          <a:ln>
                            <a:noFill/>
                          </a:ln>
                          <a:solidFill>
                            <a:srgbClr val="FFFFFF"/>
                          </a:solidFill>
                          <a:effectLst/>
                          <a:latin typeface="Verdana" pitchFamily="34" charset="0"/>
                          <a:cs typeface="Arial" charset="0"/>
                          <a:sym typeface="Arial" charset="0"/>
                        </a:rPr>
                        <a:t>PARTICIPACIÓN OPERATIVA  A NIVEL DE SU SECTOR</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hMerge="1">
                  <a:txBody>
                    <a:bodyPr/>
                    <a:lstStyle/>
                    <a:p>
                      <a:endParaRPr lang="es-AR"/>
                    </a:p>
                  </a:txBody>
                  <a:tcPr/>
                </a:tc>
              </a:tr>
              <a:tr h="274638">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Análisis general</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 </a:t>
                      </a:r>
                    </a:p>
                  </a:txBody>
                  <a:tcPr marL="9525" marR="9525"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9CCFF"/>
                    </a:solidFill>
                  </a:tcPr>
                </a:tc>
              </a:tr>
              <a:tr h="261938">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Programas de trabajo del sector</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74 %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Tablero de Control del Sector</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49 %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Análisis de Gestión del Sector</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73 %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Plan Maestro de Problemas del Sector</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36 %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To do list del sector</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34 %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Reuniones de análisis de Gestión</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45 %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Plan de Mejora de la Gestión</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57 %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Análisis general</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60 %</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Porcentaje total</a:t>
                      </a:r>
                    </a:p>
                  </a:txBody>
                  <a:tcPr marL="9525" marR="9525" marT="9525" marB="0" anchor="b"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25000"/>
                        <a:buFontTx/>
                        <a:buNone/>
                        <a:tabLst/>
                      </a:pPr>
                      <a:r>
                        <a:rPr kumimoji="0" lang="en-US" sz="2000" b="1" i="0" u="none" strike="noStrike" cap="none" normalizeH="0" baseline="0" smtClean="0">
                          <a:ln>
                            <a:noFill/>
                          </a:ln>
                          <a:solidFill>
                            <a:srgbClr val="000000"/>
                          </a:solidFill>
                          <a:effectLst/>
                          <a:latin typeface="Verdana" pitchFamily="34" charset="0"/>
                          <a:cs typeface="Arial" charset="0"/>
                          <a:sym typeface="Arial" charset="0"/>
                        </a:rPr>
                        <a:t>53 %</a:t>
                      </a:r>
                    </a:p>
                  </a:txBody>
                  <a:tcPr marL="9525" marR="9525" marT="9525" marB="0" anchor="b"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bl>
          </a:graphicData>
        </a:graphic>
      </p:graphicFrame>
      <p:sp>
        <p:nvSpPr>
          <p:cNvPr id="98350" name="Shape 222"/>
          <p:cNvSpPr txBox="1">
            <a:spLocks noChangeArrowheads="1"/>
          </p:cNvSpPr>
          <p:nvPr/>
        </p:nvSpPr>
        <p:spPr bwMode="auto">
          <a:xfrm>
            <a:off x="768350" y="404813"/>
            <a:ext cx="8075613" cy="928687"/>
          </a:xfrm>
          <a:prstGeom prst="rect">
            <a:avLst/>
          </a:prstGeom>
          <a:noFill/>
          <a:ln w="9525">
            <a:solidFill>
              <a:srgbClr val="7F7F7F"/>
            </a:solidFill>
            <a:miter lim="800000"/>
            <a:headEnd/>
            <a:tailEnd/>
          </a:ln>
        </p:spPr>
        <p:txBody>
          <a:bodyPr lIns="91425" tIns="45700" rIns="91425" bIns="45700"/>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4. Mirando el día a día</a:t>
            </a:r>
            <a:br>
              <a:rPr lang="en-US" sz="3000" b="1">
                <a:solidFill>
                  <a:srgbClr val="FF3300"/>
                </a:solidFill>
                <a:latin typeface="Oswald" pitchFamily="2" charset="0"/>
                <a:sym typeface="Oswald" pitchFamily="2" charset="0"/>
              </a:rPr>
            </a:br>
            <a:r>
              <a:rPr lang="en-US" sz="3000" b="1">
                <a:solidFill>
                  <a:srgbClr val="FF3300"/>
                </a:solidFill>
                <a:latin typeface="Oswald" pitchFamily="2" charset="0"/>
                <a:sym typeface="Oswald" pitchFamily="2" charset="0"/>
              </a:rPr>
              <a:t>    - Encuesta 2008 – 2014 Administración III</a:t>
            </a:r>
          </a:p>
        </p:txBody>
      </p:sp>
      <p:sp>
        <p:nvSpPr>
          <p:cNvPr id="98351" name="Shape 30"/>
          <p:cNvSpPr txBox="1">
            <a:spLocks/>
          </p:cNvSpPr>
          <p:nvPr/>
        </p:nvSpPr>
        <p:spPr bwMode="auto">
          <a:xfrm>
            <a:off x="889000" y="1276350"/>
            <a:ext cx="8075613" cy="928688"/>
          </a:xfrm>
          <a:prstGeom prst="rect">
            <a:avLst/>
          </a:prstGeom>
          <a:noFill/>
          <a:ln w="15225">
            <a:noFill/>
            <a:miter lim="800000"/>
            <a:headEnd/>
            <a:tailEnd/>
          </a:ln>
        </p:spPr>
        <p:txBody>
          <a:bodyPr lIns="91425" tIns="45700" rIns="91425" bIns="45700" anchor="b"/>
          <a:lstStyle/>
          <a:p>
            <a:pPr>
              <a:lnSpc>
                <a:spcPct val="90000"/>
              </a:lnSpc>
              <a:buClr>
                <a:srgbClr val="FF3300"/>
              </a:buClr>
              <a:buSzPct val="25000"/>
            </a:pPr>
            <a:r>
              <a:rPr lang="en-US" sz="2700" b="1">
                <a:solidFill>
                  <a:schemeClr val="folHlink"/>
                </a:solidFill>
              </a:rPr>
              <a:t>Participaciòn en la Gestiòn Operativa</a:t>
            </a:r>
          </a:p>
        </p:txBody>
      </p:sp>
      <p:sp>
        <p:nvSpPr>
          <p:cNvPr id="98357" name="Shape 30"/>
          <p:cNvSpPr txBox="1">
            <a:spLocks/>
          </p:cNvSpPr>
          <p:nvPr/>
        </p:nvSpPr>
        <p:spPr bwMode="auto">
          <a:xfrm>
            <a:off x="1104900" y="1492250"/>
            <a:ext cx="8075613" cy="928688"/>
          </a:xfrm>
          <a:prstGeom prst="rect">
            <a:avLst/>
          </a:prstGeom>
          <a:noFill/>
          <a:ln w="15225">
            <a:noFill/>
            <a:miter lim="800000"/>
            <a:headEnd/>
            <a:tailEnd/>
          </a:ln>
        </p:spPr>
        <p:txBody>
          <a:bodyPr lIns="91425" tIns="45700" rIns="91425" bIns="45700" anchor="b"/>
          <a:lstStyle/>
          <a:p>
            <a:pPr>
              <a:lnSpc>
                <a:spcPct val="90000"/>
              </a:lnSpc>
              <a:buClr>
                <a:srgbClr val="FF3300"/>
              </a:buClr>
              <a:buSzPct val="25000"/>
            </a:pPr>
            <a:endParaRPr lang="en-US" sz="2700" b="1">
              <a:solidFill>
                <a:schemeClr val="folHlink"/>
              </a:solidFil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hape 47"/>
          <p:cNvSpPr txBox="1">
            <a:spLocks noGrp="1"/>
          </p:cNvSpPr>
          <p:nvPr>
            <p:ph type="body" idx="4294967295"/>
          </p:nvPr>
        </p:nvSpPr>
        <p:spPr>
          <a:xfrm>
            <a:off x="271463" y="1379538"/>
            <a:ext cx="8188325" cy="5073650"/>
          </a:xfrm>
          <a:ln/>
        </p:spPr>
        <p:txBody>
          <a:bodyPr lIns="0" tIns="0" rIns="0" bIns="0"/>
          <a:lstStyle/>
          <a:p>
            <a:pPr marL="644525" lvl="1" indent="-187325" algn="just" eaLnBrk="1" hangingPunct="1">
              <a:buClr>
                <a:srgbClr val="000000"/>
              </a:buClr>
              <a:buFont typeface="Noto Sans Symbol"/>
              <a:buChar char="▪"/>
            </a:pPr>
            <a:r>
              <a:rPr lang="en-US" sz="2000" b="1" smtClean="0">
                <a:latin typeface="Verdana" pitchFamily="34" charset="0"/>
                <a:cs typeface="Arial" charset="0"/>
                <a:sym typeface="Verdana" pitchFamily="34" charset="0"/>
              </a:rPr>
              <a:t>Tablero de Control (TACO)</a:t>
            </a:r>
            <a:r>
              <a:rPr lang="en-US" sz="2000" smtClean="0">
                <a:latin typeface="Verdana" pitchFamily="34" charset="0"/>
                <a:cs typeface="Arial" charset="0"/>
                <a:sym typeface="Verdana" pitchFamily="34" charset="0"/>
              </a:rPr>
              <a:t>: solo una </a:t>
            </a:r>
            <a:r>
              <a:rPr lang="en-US" sz="2000" b="1" smtClean="0">
                <a:latin typeface="Verdana" pitchFamily="34" charset="0"/>
                <a:cs typeface="Arial" charset="0"/>
                <a:sym typeface="Verdana" pitchFamily="34" charset="0"/>
              </a:rPr>
              <a:t>pequeña parte </a:t>
            </a:r>
            <a:r>
              <a:rPr lang="en-US" sz="2000" smtClean="0">
                <a:latin typeface="Verdana" pitchFamily="34" charset="0"/>
                <a:cs typeface="Arial" charset="0"/>
                <a:sym typeface="Verdana" pitchFamily="34" charset="0"/>
              </a:rPr>
              <a:t>de la encuesta cuenta con tablero de comando en el sector</a:t>
            </a:r>
          </a:p>
          <a:p>
            <a:pPr marL="644525" lvl="1" indent="-187325" algn="just" eaLnBrk="1" hangingPunct="1">
              <a:spcBef>
                <a:spcPts val="963"/>
              </a:spcBef>
              <a:buClr>
                <a:srgbClr val="000000"/>
              </a:buClr>
              <a:buFont typeface="Noto Sans Symbol"/>
              <a:buChar char="▪"/>
            </a:pPr>
            <a:r>
              <a:rPr lang="en-US" sz="2000" b="1" smtClean="0">
                <a:latin typeface="Verdana" pitchFamily="34" charset="0"/>
                <a:cs typeface="Arial" charset="0"/>
                <a:sym typeface="Verdana" pitchFamily="34" charset="0"/>
              </a:rPr>
              <a:t>Análisis de Resultados: </a:t>
            </a:r>
            <a:r>
              <a:rPr lang="en-US" sz="2000" smtClean="0">
                <a:latin typeface="Verdana" pitchFamily="34" charset="0"/>
                <a:cs typeface="Arial" charset="0"/>
                <a:sym typeface="Verdana" pitchFamily="34" charset="0"/>
              </a:rPr>
              <a:t>La revisión de resultados del ciclo (mensual, semanal) se hace en la mitad de los casos.</a:t>
            </a:r>
          </a:p>
          <a:p>
            <a:pPr marL="644525" lvl="1" indent="-187325" algn="just" eaLnBrk="1" hangingPunct="1">
              <a:spcBef>
                <a:spcPts val="963"/>
              </a:spcBef>
              <a:buClr>
                <a:srgbClr val="000000"/>
              </a:buClr>
              <a:buFont typeface="Noto Sans Symbol"/>
              <a:buChar char="▪"/>
            </a:pPr>
            <a:r>
              <a:rPr lang="en-US" sz="2000" b="1" smtClean="0">
                <a:latin typeface="Verdana" pitchFamily="34" charset="0"/>
                <a:cs typeface="Arial" charset="0"/>
                <a:sym typeface="Verdana" pitchFamily="34" charset="0"/>
              </a:rPr>
              <a:t>Plan Maestro de Problemas y To do List</a:t>
            </a:r>
            <a:r>
              <a:rPr lang="en-US" sz="2000" smtClean="0">
                <a:latin typeface="Verdana" pitchFamily="34" charset="0"/>
                <a:cs typeface="Arial" charset="0"/>
                <a:sym typeface="Verdana" pitchFamily="34" charset="0"/>
              </a:rPr>
              <a:t>: En </a:t>
            </a:r>
            <a:r>
              <a:rPr lang="en-US" sz="2000" b="1" smtClean="0">
                <a:latin typeface="Verdana" pitchFamily="34" charset="0"/>
                <a:cs typeface="Arial" charset="0"/>
                <a:sym typeface="Verdana" pitchFamily="34" charset="0"/>
              </a:rPr>
              <a:t>ningún caso</a:t>
            </a:r>
            <a:r>
              <a:rPr lang="en-US" sz="2000" smtClean="0">
                <a:latin typeface="Verdana" pitchFamily="34" charset="0"/>
                <a:cs typeface="Arial" charset="0"/>
                <a:sym typeface="Verdana" pitchFamily="34" charset="0"/>
              </a:rPr>
              <a:t> existen estos documentos ni esta informaciòn.</a:t>
            </a:r>
          </a:p>
          <a:p>
            <a:pPr marL="644525" lvl="1" indent="-187325" algn="just" eaLnBrk="1" hangingPunct="1">
              <a:spcBef>
                <a:spcPts val="963"/>
              </a:spcBef>
              <a:buClr>
                <a:srgbClr val="000000"/>
              </a:buClr>
              <a:buFont typeface="Noto Sans Symbol"/>
              <a:buChar char="▪"/>
            </a:pPr>
            <a:r>
              <a:rPr lang="en-US" sz="2000" b="1" smtClean="0">
                <a:latin typeface="Verdana" pitchFamily="34" charset="0"/>
                <a:cs typeface="Arial" charset="0"/>
                <a:sym typeface="Verdana" pitchFamily="34" charset="0"/>
              </a:rPr>
              <a:t>Planes de Mejora de la Gestión: </a:t>
            </a:r>
            <a:r>
              <a:rPr lang="en-US" sz="2000" smtClean="0">
                <a:latin typeface="Verdana" pitchFamily="34" charset="0"/>
                <a:cs typeface="Arial" charset="0"/>
                <a:sym typeface="Verdana" pitchFamily="34" charset="0"/>
              </a:rPr>
              <a:t>La existencia de planes de mejora existe en casi la mitad de los casos. </a:t>
            </a:r>
          </a:p>
          <a:p>
            <a:pPr marL="644525" lvl="1" indent="-187325" algn="just" eaLnBrk="1" hangingPunct="1">
              <a:spcBef>
                <a:spcPts val="963"/>
              </a:spcBef>
              <a:buClr>
                <a:srgbClr val="000000"/>
              </a:buClr>
              <a:buFont typeface="Noto Sans Symbol"/>
              <a:buChar char="▪"/>
            </a:pPr>
            <a:r>
              <a:rPr lang="en-US" sz="2000" b="1" smtClean="0">
                <a:latin typeface="Verdana" pitchFamily="34" charset="0"/>
                <a:cs typeface="Arial" charset="0"/>
                <a:sym typeface="Verdana" pitchFamily="34" charset="0"/>
              </a:rPr>
              <a:t>Participación en las decisiones: </a:t>
            </a:r>
            <a:r>
              <a:rPr lang="en-US" sz="2000" smtClean="0">
                <a:latin typeface="Verdana" pitchFamily="34" charset="0"/>
                <a:cs typeface="Arial" charset="0"/>
                <a:sym typeface="Verdana" pitchFamily="34" charset="0"/>
              </a:rPr>
              <a:t>A nivel </a:t>
            </a:r>
            <a:r>
              <a:rPr lang="en-US" sz="2000" b="1" smtClean="0">
                <a:latin typeface="Verdana" pitchFamily="34" charset="0"/>
                <a:cs typeface="Arial" charset="0"/>
                <a:sym typeface="Verdana" pitchFamily="34" charset="0"/>
              </a:rPr>
              <a:t>supervisor</a:t>
            </a:r>
            <a:r>
              <a:rPr lang="en-US" sz="2000" smtClean="0">
                <a:latin typeface="Verdana" pitchFamily="34" charset="0"/>
                <a:cs typeface="Arial" charset="0"/>
                <a:sym typeface="Verdana" pitchFamily="34" charset="0"/>
              </a:rPr>
              <a:t>, solo la mitad reconoce que participa de las decisiones de gestión operativa del sector</a:t>
            </a:r>
          </a:p>
          <a:p>
            <a:pPr marL="644525" lvl="1" indent="-187325" algn="just" eaLnBrk="1" hangingPunct="1">
              <a:spcBef>
                <a:spcPts val="963"/>
              </a:spcBef>
              <a:buClr>
                <a:srgbClr val="000000"/>
              </a:buClr>
              <a:buFont typeface="Noto Sans Symbol"/>
              <a:buChar char="▪"/>
            </a:pPr>
            <a:r>
              <a:rPr lang="en-US" sz="2000" b="1" smtClean="0">
                <a:latin typeface="Verdana" pitchFamily="34" charset="0"/>
                <a:cs typeface="Arial" charset="0"/>
                <a:sym typeface="Verdana" pitchFamily="34" charset="0"/>
              </a:rPr>
              <a:t>Comprensión de la Gestión Operativa en general</a:t>
            </a:r>
            <a:r>
              <a:rPr lang="en-US" sz="2000" smtClean="0">
                <a:latin typeface="Verdana" pitchFamily="34" charset="0"/>
                <a:cs typeface="Arial" charset="0"/>
                <a:sym typeface="Verdana" pitchFamily="34" charset="0"/>
              </a:rPr>
              <a:t>: Es buena en los niveles </a:t>
            </a:r>
            <a:r>
              <a:rPr lang="en-US" sz="2000" b="1" smtClean="0">
                <a:latin typeface="Verdana" pitchFamily="34" charset="0"/>
                <a:cs typeface="Arial" charset="0"/>
                <a:sym typeface="Verdana" pitchFamily="34" charset="0"/>
              </a:rPr>
              <a:t>jerárquicos. </a:t>
            </a:r>
            <a:r>
              <a:rPr lang="en-US" sz="2000" smtClean="0">
                <a:latin typeface="Verdana" pitchFamily="34" charset="0"/>
                <a:cs typeface="Arial" charset="0"/>
                <a:sym typeface="Verdana" pitchFamily="34" charset="0"/>
              </a:rPr>
              <a:t>La opiniòn de los jefes es que el </a:t>
            </a:r>
            <a:r>
              <a:rPr lang="en-US" sz="2000" b="1" smtClean="0">
                <a:latin typeface="Verdana" pitchFamily="34" charset="0"/>
                <a:cs typeface="Arial" charset="0"/>
                <a:sym typeface="Verdana" pitchFamily="34" charset="0"/>
              </a:rPr>
              <a:t>personal no está bien informado</a:t>
            </a:r>
            <a:r>
              <a:rPr lang="en-US" sz="2000" smtClean="0">
                <a:latin typeface="Verdana" pitchFamily="34" charset="0"/>
                <a:cs typeface="Arial" charset="0"/>
                <a:sym typeface="Verdana" pitchFamily="34" charset="0"/>
              </a:rPr>
              <a:t> sobre las herramientas, y no conoce los resultados.</a:t>
            </a:r>
            <a:endParaRPr lang="es-ES" sz="2000" smtClean="0">
              <a:latin typeface="Verdana" pitchFamily="34" charset="0"/>
              <a:cs typeface="Arial" charset="0"/>
              <a:sym typeface="Verdana" pitchFamily="34" charset="0"/>
            </a:endParaRPr>
          </a:p>
        </p:txBody>
      </p:sp>
      <p:sp>
        <p:nvSpPr>
          <p:cNvPr id="100355" name="Shape 222"/>
          <p:cNvSpPr txBox="1">
            <a:spLocks noChangeArrowheads="1"/>
          </p:cNvSpPr>
          <p:nvPr/>
        </p:nvSpPr>
        <p:spPr bwMode="auto">
          <a:xfrm>
            <a:off x="552450" y="188913"/>
            <a:ext cx="8075613" cy="928687"/>
          </a:xfrm>
          <a:prstGeom prst="rect">
            <a:avLst/>
          </a:prstGeom>
          <a:noFill/>
          <a:ln w="9525">
            <a:solidFill>
              <a:srgbClr val="7F7F7F"/>
            </a:solidFill>
            <a:miter lim="800000"/>
            <a:headEnd/>
            <a:tailEnd/>
          </a:ln>
        </p:spPr>
        <p:txBody>
          <a:bodyPr lIns="91425" tIns="45700" rIns="91425" bIns="45700"/>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4. Mirando el día a día</a:t>
            </a:r>
            <a:br>
              <a:rPr lang="en-US" sz="3000" b="1">
                <a:solidFill>
                  <a:srgbClr val="FF3300"/>
                </a:solidFill>
                <a:latin typeface="Oswald" pitchFamily="2" charset="0"/>
                <a:sym typeface="Oswald" pitchFamily="2" charset="0"/>
              </a:rPr>
            </a:br>
            <a:r>
              <a:rPr lang="en-US" sz="3000" b="1">
                <a:solidFill>
                  <a:srgbClr val="FF3300"/>
                </a:solidFill>
                <a:latin typeface="Oswald" pitchFamily="2" charset="0"/>
                <a:sym typeface="Oswald" pitchFamily="2" charset="0"/>
              </a:rPr>
              <a:t>    - Encuesta 2008 – 2014 Administración III</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hape 227"/>
          <p:cNvSpPr txBox="1">
            <a:spLocks noGrp="1"/>
          </p:cNvSpPr>
          <p:nvPr>
            <p:ph type="ctrTitle" idx="4294967295"/>
          </p:nvPr>
        </p:nvSpPr>
        <p:spPr>
          <a:xfrm>
            <a:off x="612775" y="1449388"/>
            <a:ext cx="7631113" cy="466725"/>
          </a:xfrm>
          <a:ln>
            <a:noFill/>
          </a:ln>
        </p:spPr>
        <p:txBody>
          <a:bodyPr tIns="45700" bIns="45700" anchor="ctr"/>
          <a:lstStyle/>
          <a:p>
            <a:pPr eaLnBrk="1" hangingPunct="1">
              <a:lnSpc>
                <a:spcPct val="90000"/>
              </a:lnSpc>
              <a:buClr>
                <a:srgbClr val="00B0F0"/>
              </a:buClr>
              <a:buSzPct val="25000"/>
              <a:buFont typeface="Verdana" pitchFamily="34" charset="0"/>
              <a:buNone/>
            </a:pPr>
            <a:r>
              <a:rPr lang="en-US" sz="2000" b="1" smtClean="0">
                <a:solidFill>
                  <a:srgbClr val="00B0F0"/>
                </a:solidFill>
                <a:latin typeface="Verdana" pitchFamily="34" charset="0"/>
                <a:cs typeface="Arial" charset="0"/>
                <a:sym typeface="Verdana" pitchFamily="34" charset="0"/>
              </a:rPr>
              <a:t>Opciones para la acción</a:t>
            </a:r>
          </a:p>
        </p:txBody>
      </p:sp>
      <p:sp>
        <p:nvSpPr>
          <p:cNvPr id="69634" name="Shape 228"/>
          <p:cNvSpPr txBox="1">
            <a:spLocks noGrp="1"/>
          </p:cNvSpPr>
          <p:nvPr>
            <p:ph type="subTitle" idx="4294967295"/>
          </p:nvPr>
        </p:nvSpPr>
        <p:spPr>
          <a:xfrm>
            <a:off x="684213" y="1989138"/>
            <a:ext cx="7559675" cy="4586287"/>
          </a:xfrm>
        </p:spPr>
        <p:txBody>
          <a:bodyPr tIns="45700" bIns="45700"/>
          <a:lstStyle/>
          <a:p>
            <a:pPr marL="177800" indent="-177800" eaLnBrk="1" hangingPunct="1">
              <a:buClr>
                <a:srgbClr val="000000"/>
              </a:buClr>
              <a:buSzPct val="99000"/>
              <a:buFontTx/>
              <a:buChar char="•"/>
            </a:pPr>
            <a:r>
              <a:rPr lang="en-US" sz="2000" u="sng" smtClean="0">
                <a:latin typeface="Verdana" pitchFamily="34" charset="0"/>
                <a:cs typeface="Arial" charset="0"/>
                <a:sym typeface="Verdana" pitchFamily="34" charset="0"/>
              </a:rPr>
              <a:t>Desde la Gestión de los responsables del sector, o desde RRHH</a:t>
            </a:r>
            <a:r>
              <a:rPr lang="en-US" sz="2000" smtClean="0">
                <a:latin typeface="Verdana" pitchFamily="34" charset="0"/>
                <a:cs typeface="Arial" charset="0"/>
                <a:sym typeface="Verdana" pitchFamily="34" charset="0"/>
              </a:rPr>
              <a:t>: Incrementar los niveles de participación Informativo, Consultivo y, según el caso, Decisorio. Siendo coherentes con las limitaciones de cada tarea.</a:t>
            </a:r>
          </a:p>
          <a:p>
            <a:pPr marL="177800" indent="-177800" eaLnBrk="1" hangingPunct="1">
              <a:spcBef>
                <a:spcPts val="1200"/>
              </a:spcBef>
              <a:spcAft>
                <a:spcPts val="1200"/>
              </a:spcAft>
              <a:buClr>
                <a:srgbClr val="000000"/>
              </a:buClr>
              <a:buSzPct val="99000"/>
              <a:buFontTx/>
              <a:buChar char="•"/>
            </a:pPr>
            <a:r>
              <a:rPr lang="en-US" sz="2000" u="sng" smtClean="0">
                <a:latin typeface="Verdana" pitchFamily="34" charset="0"/>
                <a:cs typeface="Arial" charset="0"/>
                <a:sym typeface="Verdana" pitchFamily="34" charset="0"/>
              </a:rPr>
              <a:t>Desde la posición de cada uno</a:t>
            </a:r>
            <a:r>
              <a:rPr lang="en-US" sz="2000" smtClean="0">
                <a:latin typeface="Verdana" pitchFamily="34" charset="0"/>
                <a:cs typeface="Arial" charset="0"/>
                <a:sym typeface="Verdana" pitchFamily="34" charset="0"/>
              </a:rPr>
              <a:t>: Intentar promover su propia participación, a pesar de las dificultades que esto plantee.</a:t>
            </a:r>
          </a:p>
        </p:txBody>
      </p:sp>
      <p:sp>
        <p:nvSpPr>
          <p:cNvPr id="69635" name="Shape 229"/>
          <p:cNvSpPr txBox="1">
            <a:spLocks noChangeArrowheads="1"/>
          </p:cNvSpPr>
          <p:nvPr/>
        </p:nvSpPr>
        <p:spPr bwMode="auto">
          <a:xfrm>
            <a:off x="552450" y="188913"/>
            <a:ext cx="8075613" cy="928687"/>
          </a:xfrm>
          <a:prstGeom prst="rect">
            <a:avLst/>
          </a:prstGeom>
          <a:noFill/>
          <a:ln w="9525">
            <a:solidFill>
              <a:srgbClr val="7F7F7F"/>
            </a:solidFill>
            <a:miter lim="800000"/>
            <a:headEnd/>
            <a:tailEnd/>
          </a:ln>
        </p:spPr>
        <p:txBody>
          <a:bodyPr lIns="91425" tIns="45700" rIns="91425" bIns="45700"/>
          <a:lstStyle/>
          <a:p>
            <a:pPr>
              <a:lnSpc>
                <a:spcPct val="90000"/>
              </a:lnSpc>
              <a:buClr>
                <a:srgbClr val="000000"/>
              </a:buClr>
              <a:buFont typeface="Verdana" pitchFamily="34" charset="0"/>
              <a:buNone/>
            </a:pPr>
            <a:endParaRPr lang="es-ES" sz="3000" b="1">
              <a:solidFill>
                <a:srgbClr val="FF3300"/>
              </a:solidFill>
              <a:latin typeface="Oswald" pitchFamily="2" charset="0"/>
              <a:sym typeface="Oswald" pitchFamily="2" charset="0"/>
            </a:endParaRPr>
          </a:p>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4. Mirando el día a día</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hape 234"/>
          <p:cNvSpPr txBox="1">
            <a:spLocks noGrp="1"/>
          </p:cNvSpPr>
          <p:nvPr>
            <p:ph type="title"/>
          </p:nvPr>
        </p:nvSpPr>
        <p:spPr>
          <a:xfrm>
            <a:off x="539750" y="1700213"/>
            <a:ext cx="8389938" cy="4873625"/>
          </a:xfrm>
          <a:ln>
            <a:noFill/>
            <a:headEnd/>
            <a:tailEnd/>
          </a:ln>
        </p:spPr>
        <p:txBody>
          <a:bodyPr tIns="45700" bIns="45700"/>
          <a:lstStyle/>
          <a:p>
            <a:pPr eaLnBrk="1" hangingPunct="1">
              <a:lnSpc>
                <a:spcPct val="100000"/>
              </a:lnSpc>
              <a:spcBef>
                <a:spcPct val="0"/>
              </a:spcBef>
              <a:spcAft>
                <a:spcPct val="0"/>
              </a:spcAft>
              <a:buClr>
                <a:srgbClr val="000000"/>
              </a:buClr>
              <a:buSzPct val="25000"/>
              <a:buFont typeface="Verdana" pitchFamily="34" charset="0"/>
              <a:buNone/>
            </a:pPr>
            <a:r>
              <a:rPr lang="en-US" sz="2000" smtClean="0">
                <a:solidFill>
                  <a:srgbClr val="000000"/>
                </a:solidFill>
                <a:latin typeface="Verdana" pitchFamily="34" charset="0"/>
                <a:cs typeface="Arial" charset="0"/>
                <a:sym typeface="Verdana" pitchFamily="34" charset="0"/>
              </a:rPr>
              <a:t>En el ámbito del estado (el ámbito público)</a:t>
            </a:r>
            <a:r>
              <a:rPr lang="en-US" sz="2000" b="0" smtClean="0">
                <a:solidFill>
                  <a:srgbClr val="000000"/>
                </a:solidFill>
                <a:latin typeface="Verdana" pitchFamily="34" charset="0"/>
                <a:cs typeface="Arial" charset="0"/>
                <a:sym typeface="Verdana" pitchFamily="34" charset="0"/>
              </a:rPr>
              <a:t/>
            </a:r>
            <a:br>
              <a:rPr lang="en-US" sz="2000" b="0" smtClean="0">
                <a:solidFill>
                  <a:srgbClr val="000000"/>
                </a:solidFill>
                <a:latin typeface="Verdana" pitchFamily="34" charset="0"/>
                <a:cs typeface="Arial" charset="0"/>
                <a:sym typeface="Verdana" pitchFamily="34" charset="0"/>
              </a:rPr>
            </a:br>
            <a:r>
              <a:rPr lang="en-US" sz="2000" b="0" smtClean="0">
                <a:solidFill>
                  <a:srgbClr val="000000"/>
                </a:solidFill>
                <a:latin typeface="Verdana" pitchFamily="34" charset="0"/>
                <a:cs typeface="Arial" charset="0"/>
                <a:sym typeface="Verdana" pitchFamily="34" charset="0"/>
              </a:rPr>
              <a:t/>
            </a:r>
            <a:br>
              <a:rPr lang="en-US" sz="2000" b="0" smtClean="0">
                <a:solidFill>
                  <a:srgbClr val="000000"/>
                </a:solidFill>
                <a:latin typeface="Verdana" pitchFamily="34" charset="0"/>
                <a:cs typeface="Arial" charset="0"/>
                <a:sym typeface="Verdana" pitchFamily="34" charset="0"/>
              </a:rPr>
            </a:br>
            <a:r>
              <a:rPr lang="en-US" sz="2000" b="0" smtClean="0">
                <a:solidFill>
                  <a:srgbClr val="000000"/>
                </a:solidFill>
                <a:latin typeface="Verdana" pitchFamily="34" charset="0"/>
                <a:cs typeface="Arial" charset="0"/>
                <a:sym typeface="Verdana" pitchFamily="34" charset="0"/>
              </a:rPr>
              <a:t>- </a:t>
            </a:r>
            <a:r>
              <a:rPr lang="en-US" sz="1800" b="0" smtClean="0">
                <a:solidFill>
                  <a:srgbClr val="000000"/>
                </a:solidFill>
                <a:latin typeface="Verdana" pitchFamily="34" charset="0"/>
                <a:cs typeface="Arial" charset="0"/>
                <a:sym typeface="Verdana" pitchFamily="34" charset="0"/>
              </a:rPr>
              <a:t>La estabilidad de algunos empleados no tan productivos impida el crecimiento laboral de otros.</a:t>
            </a:r>
            <a:br>
              <a:rPr lang="en-US" sz="1800" b="0" smtClean="0">
                <a:solidFill>
                  <a:srgbClr val="000000"/>
                </a:solidFill>
                <a:latin typeface="Verdana" pitchFamily="34" charset="0"/>
                <a:cs typeface="Arial" charset="0"/>
                <a:sym typeface="Verdana" pitchFamily="34" charset="0"/>
              </a:rPr>
            </a:br>
            <a:r>
              <a:rPr lang="en-US" sz="1800" b="0" smtClean="0">
                <a:solidFill>
                  <a:srgbClr val="000000"/>
                </a:solidFill>
                <a:latin typeface="Verdana" pitchFamily="34" charset="0"/>
                <a:cs typeface="Arial" charset="0"/>
                <a:sym typeface="Verdana" pitchFamily="34" charset="0"/>
              </a:rPr>
              <a:t>- Algunos empleados dependen del gobierno de turno y no están en planta permanente. Deben acceder a concursos para poder estarlo.</a:t>
            </a:r>
            <a:br>
              <a:rPr lang="en-US" sz="1800" b="0" smtClean="0">
                <a:solidFill>
                  <a:srgbClr val="000000"/>
                </a:solidFill>
                <a:latin typeface="Verdana" pitchFamily="34" charset="0"/>
                <a:cs typeface="Arial" charset="0"/>
                <a:sym typeface="Verdana" pitchFamily="34" charset="0"/>
              </a:rPr>
            </a:br>
            <a:r>
              <a:rPr lang="en-US" sz="1800" b="0" smtClean="0">
                <a:solidFill>
                  <a:srgbClr val="000000"/>
                </a:solidFill>
                <a:latin typeface="Verdana" pitchFamily="34" charset="0"/>
                <a:cs typeface="Arial" charset="0"/>
                <a:sym typeface="Verdana" pitchFamily="34" charset="0"/>
              </a:rPr>
              <a:t>- Los cargos superiores son meramente políticos y las personas que los ocupan son asignadas por el gobierno de turno.</a:t>
            </a:r>
            <a:br>
              <a:rPr lang="en-US" sz="1800" b="0" smtClean="0">
                <a:solidFill>
                  <a:srgbClr val="000000"/>
                </a:solidFill>
                <a:latin typeface="Verdana" pitchFamily="34" charset="0"/>
                <a:cs typeface="Arial" charset="0"/>
                <a:sym typeface="Verdana" pitchFamily="34" charset="0"/>
              </a:rPr>
            </a:br>
            <a:r>
              <a:rPr lang="en-US" sz="1800" b="0" smtClean="0">
                <a:solidFill>
                  <a:srgbClr val="000000"/>
                </a:solidFill>
                <a:latin typeface="Verdana" pitchFamily="34" charset="0"/>
                <a:cs typeface="Arial" charset="0"/>
                <a:sym typeface="Verdana" pitchFamily="34" charset="0"/>
              </a:rPr>
              <a:t>- Al depender del gobierno de turno, se dificulta la gestión de formas de trabajo a largo plazo.</a:t>
            </a:r>
            <a:br>
              <a:rPr lang="en-US" sz="1800" b="0" smtClean="0">
                <a:solidFill>
                  <a:srgbClr val="000000"/>
                </a:solidFill>
                <a:latin typeface="Verdana" pitchFamily="34" charset="0"/>
                <a:cs typeface="Arial" charset="0"/>
                <a:sym typeface="Verdana" pitchFamily="34" charset="0"/>
              </a:rPr>
            </a:br>
            <a:r>
              <a:rPr lang="en-US" sz="1800" b="0" smtClean="0">
                <a:solidFill>
                  <a:srgbClr val="000000"/>
                </a:solidFill>
                <a:latin typeface="Verdana" pitchFamily="34" charset="0"/>
                <a:cs typeface="Arial" charset="0"/>
                <a:sym typeface="Verdana" pitchFamily="34" charset="0"/>
              </a:rPr>
              <a:t>-Los planes de carrera en el espacio público son nulos o casi no existen, y suelen depender de otros factor, ajeno a lo meramente laboral y competitivo.</a:t>
            </a:r>
            <a:br>
              <a:rPr lang="en-US" sz="1800" b="0" smtClean="0">
                <a:solidFill>
                  <a:srgbClr val="000000"/>
                </a:solidFill>
                <a:latin typeface="Verdana" pitchFamily="34" charset="0"/>
                <a:cs typeface="Arial" charset="0"/>
                <a:sym typeface="Verdana" pitchFamily="34" charset="0"/>
              </a:rPr>
            </a:br>
            <a:r>
              <a:rPr lang="en-US" sz="1800" b="0" smtClean="0">
                <a:solidFill>
                  <a:srgbClr val="000000"/>
                </a:solidFill>
                <a:latin typeface="Verdana" pitchFamily="34" charset="0"/>
                <a:cs typeface="Arial" charset="0"/>
                <a:sym typeface="Verdana" pitchFamily="34" charset="0"/>
              </a:rPr>
              <a:t>-La burocracia estatal dificulta la creatividad de las personas.</a:t>
            </a:r>
            <a:br>
              <a:rPr lang="en-US" sz="1800" b="0" smtClean="0">
                <a:solidFill>
                  <a:srgbClr val="000000"/>
                </a:solidFill>
                <a:latin typeface="Verdana" pitchFamily="34" charset="0"/>
                <a:cs typeface="Arial" charset="0"/>
                <a:sym typeface="Verdana" pitchFamily="34" charset="0"/>
              </a:rPr>
            </a:br>
            <a:r>
              <a:rPr lang="en-US" sz="1800" b="0" smtClean="0">
                <a:solidFill>
                  <a:srgbClr val="000000"/>
                </a:solidFill>
                <a:latin typeface="Verdana" pitchFamily="34" charset="0"/>
                <a:cs typeface="Arial" charset="0"/>
                <a:sym typeface="Verdana" pitchFamily="34" charset="0"/>
              </a:rPr>
              <a:t>-Al ser asignados por nombramiento y no por merito, los puestos claves cambian con mayor frecuencia dificultando la estabilidad de metas claras y precisas.</a:t>
            </a:r>
            <a:br>
              <a:rPr lang="en-US" sz="1800" b="0" smtClean="0">
                <a:solidFill>
                  <a:srgbClr val="000000"/>
                </a:solidFill>
                <a:latin typeface="Verdana" pitchFamily="34" charset="0"/>
                <a:cs typeface="Arial" charset="0"/>
                <a:sym typeface="Verdana" pitchFamily="34" charset="0"/>
              </a:rPr>
            </a:br>
            <a:r>
              <a:rPr lang="en-US" sz="1800" b="0" smtClean="0">
                <a:solidFill>
                  <a:srgbClr val="000000"/>
                </a:solidFill>
                <a:latin typeface="Verdana" pitchFamily="34" charset="0"/>
                <a:cs typeface="Arial" charset="0"/>
                <a:sym typeface="Verdana" pitchFamily="34" charset="0"/>
              </a:rPr>
              <a:t>-Estancamiento del personal en ciertos puestos básicos u operativos.</a:t>
            </a:r>
            <a:br>
              <a:rPr lang="en-US" sz="1800" b="0" smtClean="0">
                <a:solidFill>
                  <a:srgbClr val="000000"/>
                </a:solidFill>
                <a:latin typeface="Verdana" pitchFamily="34" charset="0"/>
                <a:cs typeface="Arial" charset="0"/>
                <a:sym typeface="Verdana" pitchFamily="34" charset="0"/>
              </a:rPr>
            </a:br>
            <a:endParaRPr lang="en-US" sz="1800" b="0" smtClean="0">
              <a:solidFill>
                <a:srgbClr val="000000"/>
              </a:solidFill>
              <a:latin typeface="Verdana" pitchFamily="34" charset="0"/>
              <a:cs typeface="Arial" charset="0"/>
              <a:sym typeface="Verdana" pitchFamily="34" charset="0"/>
            </a:endParaRPr>
          </a:p>
        </p:txBody>
      </p:sp>
      <p:sp>
        <p:nvSpPr>
          <p:cNvPr id="71682" name="Shape 235"/>
          <p:cNvSpPr txBox="1">
            <a:spLocks noChangeArrowheads="1"/>
          </p:cNvSpPr>
          <p:nvPr/>
        </p:nvSpPr>
        <p:spPr bwMode="auto">
          <a:xfrm>
            <a:off x="552450" y="1889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5. Nuestros compromisos personales.</a:t>
            </a:r>
            <a:br>
              <a:rPr lang="en-US" sz="3000" b="1">
                <a:solidFill>
                  <a:srgbClr val="FF3300"/>
                </a:solidFill>
                <a:latin typeface="Oswald" pitchFamily="2" charset="0"/>
                <a:sym typeface="Oswald" pitchFamily="2" charset="0"/>
              </a:rPr>
            </a:br>
            <a:r>
              <a:rPr lang="en-US" sz="3000" b="1">
                <a:solidFill>
                  <a:srgbClr val="FF3300"/>
                </a:solidFill>
                <a:latin typeface="Oswald" pitchFamily="2" charset="0"/>
                <a:sym typeface="Oswald" pitchFamily="2" charset="0"/>
              </a:rPr>
              <a:t>    - Las voces del desánimo</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hape 240"/>
          <p:cNvSpPr txBox="1">
            <a:spLocks noGrp="1"/>
          </p:cNvSpPr>
          <p:nvPr>
            <p:ph type="title"/>
          </p:nvPr>
        </p:nvSpPr>
        <p:spPr>
          <a:xfrm>
            <a:off x="552450" y="188913"/>
            <a:ext cx="8075613" cy="928687"/>
          </a:xfrm>
          <a:ln>
            <a:noFill/>
            <a:headEnd/>
            <a:tailEnd/>
          </a:ln>
        </p:spPr>
        <p:txBody>
          <a:bodyPr tIns="45700" bIns="45700"/>
          <a:lstStyle/>
          <a:p>
            <a:pPr eaLnBrk="1" hangingPunct="1">
              <a:spcBef>
                <a:spcPct val="0"/>
              </a:spcBef>
              <a:spcAft>
                <a:spcPct val="0"/>
              </a:spcAft>
              <a:buClr>
                <a:srgbClr val="FF3300"/>
              </a:buClr>
              <a:buSzPct val="25000"/>
              <a:buFont typeface="Oswald" pitchFamily="2" charset="0"/>
              <a:buNone/>
            </a:pPr>
            <a:r>
              <a:rPr lang="en-US" smtClean="0">
                <a:latin typeface="Oswald" pitchFamily="2" charset="0"/>
                <a:cs typeface="Arial" charset="0"/>
                <a:sym typeface="Oswald" pitchFamily="2" charset="0"/>
              </a:rPr>
              <a:t>5. Nuestros compromisos personales</a:t>
            </a:r>
            <a:br>
              <a:rPr lang="en-US" smtClean="0">
                <a:latin typeface="Oswald" pitchFamily="2" charset="0"/>
                <a:cs typeface="Arial" charset="0"/>
                <a:sym typeface="Oswald" pitchFamily="2" charset="0"/>
              </a:rPr>
            </a:br>
            <a:r>
              <a:rPr lang="en-US" smtClean="0">
                <a:latin typeface="Oswald" pitchFamily="2" charset="0"/>
                <a:cs typeface="Arial" charset="0"/>
                <a:sym typeface="Oswald" pitchFamily="2" charset="0"/>
              </a:rPr>
              <a:t>    - Las voces del desánimo</a:t>
            </a:r>
          </a:p>
        </p:txBody>
      </p:sp>
      <p:sp>
        <p:nvSpPr>
          <p:cNvPr id="73730" name="Shape 241"/>
          <p:cNvSpPr txBox="1">
            <a:spLocks noChangeArrowheads="1"/>
          </p:cNvSpPr>
          <p:nvPr/>
        </p:nvSpPr>
        <p:spPr bwMode="auto">
          <a:xfrm>
            <a:off x="539750" y="1196975"/>
            <a:ext cx="8064500" cy="5616575"/>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000000"/>
              </a:buClr>
              <a:buSzPct val="25000"/>
              <a:buFont typeface="Verdana" pitchFamily="34" charset="0"/>
              <a:buNone/>
            </a:pPr>
            <a:r>
              <a:rPr lang="en-US" sz="1800" b="1">
                <a:latin typeface="Verdana" pitchFamily="34" charset="0"/>
                <a:sym typeface="Verdana" pitchFamily="34" charset="0"/>
              </a:rPr>
              <a:t>EN LAS EMPRESAS PRIVADAS</a:t>
            </a:r>
            <a:br>
              <a:rPr lang="en-US" sz="1800" b="1">
                <a:latin typeface="Verdana" pitchFamily="34" charset="0"/>
                <a:sym typeface="Verdana" pitchFamily="34" charset="0"/>
              </a:rPr>
            </a:br>
            <a:r>
              <a:rPr lang="en-US" sz="1800">
                <a:latin typeface="Verdana" pitchFamily="34" charset="0"/>
                <a:sym typeface="Verdana" pitchFamily="34" charset="0"/>
              </a:rPr>
              <a:t/>
            </a:r>
            <a:br>
              <a:rPr lang="en-US" sz="1800">
                <a:latin typeface="Verdana" pitchFamily="34" charset="0"/>
                <a:sym typeface="Verdana" pitchFamily="34" charset="0"/>
              </a:rPr>
            </a:br>
            <a:r>
              <a:rPr lang="en-US" sz="1800">
                <a:latin typeface="Verdana" pitchFamily="34" charset="0"/>
                <a:sym typeface="Verdana" pitchFamily="34" charset="0"/>
              </a:rPr>
              <a:t>- En las Pymes el presupuesto es acotado. Por lo cual, cualquier cambio que se quiera implementar implica un esfuerzo muy significativo. Y, probablemente, se realice a largo plazo.</a:t>
            </a:r>
            <a:br>
              <a:rPr lang="en-US" sz="1800">
                <a:latin typeface="Verdana" pitchFamily="34" charset="0"/>
                <a:sym typeface="Verdana" pitchFamily="34" charset="0"/>
              </a:rPr>
            </a:br>
            <a:r>
              <a:rPr lang="en-US" sz="1800">
                <a:latin typeface="Verdana" pitchFamily="34" charset="0"/>
                <a:sym typeface="Verdana" pitchFamily="34" charset="0"/>
              </a:rPr>
              <a:t>- La multinacional muchas veces consideran los empleados números.</a:t>
            </a:r>
            <a:br>
              <a:rPr lang="en-US" sz="1800">
                <a:latin typeface="Verdana" pitchFamily="34" charset="0"/>
                <a:sym typeface="Verdana" pitchFamily="34" charset="0"/>
              </a:rPr>
            </a:br>
            <a:r>
              <a:rPr lang="en-US" sz="1800">
                <a:latin typeface="Verdana" pitchFamily="34" charset="0"/>
                <a:sym typeface="Verdana" pitchFamily="34" charset="0"/>
              </a:rPr>
              <a:t>- En las multinacionales las tareas son muy fragmentadas, por lo cual, se desconoce quién o para qué se realiza cierta tarea.</a:t>
            </a:r>
            <a:br>
              <a:rPr lang="en-US" sz="1800">
                <a:latin typeface="Verdana" pitchFamily="34" charset="0"/>
                <a:sym typeface="Verdana" pitchFamily="34" charset="0"/>
              </a:rPr>
            </a:br>
            <a:r>
              <a:rPr lang="en-US" sz="1800">
                <a:latin typeface="Verdana" pitchFamily="34" charset="0"/>
                <a:sym typeface="Verdana" pitchFamily="34" charset="0"/>
              </a:rPr>
              <a:t>- El sueldo de una multinacional puede ser bajo pero la gente mantiene su puesto por el prestigio de la empresa.</a:t>
            </a:r>
            <a:br>
              <a:rPr lang="en-US" sz="1800">
                <a:latin typeface="Verdana" pitchFamily="34" charset="0"/>
                <a:sym typeface="Verdana" pitchFamily="34" charset="0"/>
              </a:rPr>
            </a:br>
            <a:r>
              <a:rPr lang="en-US" sz="1800">
                <a:latin typeface="Verdana" pitchFamily="34" charset="0"/>
                <a:sym typeface="Verdana" pitchFamily="34" charset="0"/>
              </a:rPr>
              <a:t>- La estandarización y sectorización de tareas hace que se pierda de vista la misión o finalidad del puesto.</a:t>
            </a:r>
            <a:br>
              <a:rPr lang="en-US" sz="1800">
                <a:latin typeface="Verdana" pitchFamily="34" charset="0"/>
                <a:sym typeface="Verdana" pitchFamily="34" charset="0"/>
              </a:rPr>
            </a:br>
            <a:r>
              <a:rPr lang="en-US" sz="1800">
                <a:latin typeface="Verdana" pitchFamily="34" charset="0"/>
                <a:sym typeface="Verdana" pitchFamily="34" charset="0"/>
              </a:rPr>
              <a:t>- La tradición y la cultura de las empresas en ocasiones juega en contra a la hora de encarar un cambio.</a:t>
            </a:r>
            <a:br>
              <a:rPr lang="en-US" sz="1800">
                <a:latin typeface="Verdana" pitchFamily="34" charset="0"/>
                <a:sym typeface="Verdana" pitchFamily="34" charset="0"/>
              </a:rPr>
            </a:br>
            <a:r>
              <a:rPr lang="en-US" sz="1800">
                <a:latin typeface="Verdana" pitchFamily="34" charset="0"/>
                <a:sym typeface="Verdana" pitchFamily="34" charset="0"/>
              </a:rPr>
              <a:t>- Depende del contexto legal y económico, las empresas suelen expandirse o contraerse en materia de empleo, generando estabilidad o inestabilidad en un puesto.</a:t>
            </a:r>
            <a:br>
              <a:rPr lang="en-US" sz="1800">
                <a:latin typeface="Verdana" pitchFamily="34" charset="0"/>
                <a:sym typeface="Verdana" pitchFamily="34" charset="0"/>
              </a:rPr>
            </a:br>
            <a:r>
              <a:rPr lang="en-US" sz="1800">
                <a:latin typeface="Verdana" pitchFamily="34" charset="0"/>
                <a:sym typeface="Verdana" pitchFamily="34" charset="0"/>
              </a:rPr>
              <a:t>- El choque generacional en el ámbito laboral puede provocar conflictos entre personas de forma vertical u horizontal</a:t>
            </a:r>
            <a:br>
              <a:rPr lang="en-US" sz="1800">
                <a:latin typeface="Verdana" pitchFamily="34" charset="0"/>
                <a:sym typeface="Verdana" pitchFamily="34" charset="0"/>
              </a:rPr>
            </a:br>
            <a:r>
              <a:rPr lang="en-US" sz="1800">
                <a:latin typeface="Verdana" pitchFamily="34" charset="0"/>
                <a:sym typeface="Verdana" pitchFamily="34" charset="0"/>
              </a:rPr>
              <a:t>- Las estructuras de las empresas pueden permitir o no un flujo de comunicación y participación adecuado.</a:t>
            </a:r>
            <a:r>
              <a:rPr lang="en-US" sz="1800" b="1">
                <a:latin typeface="Verdana" pitchFamily="34" charset="0"/>
                <a:sym typeface="Verdana" pitchFamily="34" charset="0"/>
              </a:rPr>
              <a:t> </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txBox="1">
            <a:spLocks noGrp="1"/>
          </p:cNvSpPr>
          <p:nvPr>
            <p:ph type="body" idx="1"/>
          </p:nvPr>
        </p:nvSpPr>
        <p:spPr>
          <a:xfrm>
            <a:off x="560388" y="1817688"/>
            <a:ext cx="8115300" cy="4275137"/>
          </a:xfrm>
        </p:spPr>
        <p:txBody>
          <a:bodyPr lIns="0" tIns="0" rIns="0" bIns="0">
            <a:noAutofit/>
          </a:bodyPr>
          <a:lstStyle/>
          <a:p>
            <a:pPr indent="-177800" eaLnBrk="1" fontAlgn="auto" hangingPunct="1">
              <a:spcBef>
                <a:spcPts val="0"/>
              </a:spcBef>
              <a:buSzPct val="100000"/>
              <a:buFont typeface="Arial"/>
              <a:buChar char="•"/>
              <a:defRPr/>
            </a:pPr>
            <a:r>
              <a:rPr lang="en-US" sz="2000"/>
              <a:t>Reflexione en su grupo qué puede hacer HOY para contribuir en su ámbito laboral para crear un contexto de respeto y de personalización.</a:t>
            </a:r>
          </a:p>
          <a:p>
            <a:pPr indent="-50800" eaLnBrk="1" fontAlgn="auto" hangingPunct="1">
              <a:spcBef>
                <a:spcPts val="1200"/>
              </a:spcBef>
              <a:buFont typeface="Arial"/>
              <a:buNone/>
              <a:defRPr/>
            </a:pPr>
            <a:endParaRPr sz="2000"/>
          </a:p>
          <a:p>
            <a:pPr indent="-177800" eaLnBrk="1" fontAlgn="auto" hangingPunct="1">
              <a:spcBef>
                <a:spcPts val="1200"/>
              </a:spcBef>
              <a:buSzPct val="100000"/>
              <a:buFont typeface="Arial"/>
              <a:buChar char="•"/>
              <a:defRPr/>
            </a:pPr>
            <a:r>
              <a:rPr lang="en-US" sz="2000"/>
              <a:t>Luego de 10 minutos de trabajo grupal compartiremos sus ideas en el plenario cerrando así la sesión.</a:t>
            </a:r>
          </a:p>
        </p:txBody>
      </p:sp>
      <p:sp>
        <p:nvSpPr>
          <p:cNvPr id="75778" name="Shape 247"/>
          <p:cNvSpPr txBox="1">
            <a:spLocks noGrp="1"/>
          </p:cNvSpPr>
          <p:nvPr>
            <p:ph type="title"/>
          </p:nvPr>
        </p:nvSpPr>
        <p:spPr>
          <a:xfrm>
            <a:off x="552450" y="188913"/>
            <a:ext cx="8075613" cy="928687"/>
          </a:xfrm>
          <a:ln>
            <a:noFill/>
            <a:headEnd/>
            <a:tailEnd/>
          </a:ln>
        </p:spPr>
        <p:txBody>
          <a:bodyPr tIns="45700" bIns="45700"/>
          <a:lstStyle/>
          <a:p>
            <a:pPr eaLnBrk="1" hangingPunct="1">
              <a:spcBef>
                <a:spcPct val="0"/>
              </a:spcBef>
              <a:spcAft>
                <a:spcPct val="0"/>
              </a:spcAft>
              <a:buClr>
                <a:srgbClr val="FF3300"/>
              </a:buClr>
              <a:buSzPct val="25000"/>
              <a:buFont typeface="Oswald" pitchFamily="2" charset="0"/>
              <a:buNone/>
            </a:pPr>
            <a:r>
              <a:rPr lang="en-US" smtClean="0">
                <a:latin typeface="Oswald" pitchFamily="2" charset="0"/>
                <a:cs typeface="Arial" charset="0"/>
                <a:sym typeface="Oswald" pitchFamily="2" charset="0"/>
              </a:rPr>
              <a:t>5. Nuestros compromisos personales</a:t>
            </a:r>
            <a:br>
              <a:rPr lang="en-US" smtClean="0">
                <a:latin typeface="Oswald" pitchFamily="2" charset="0"/>
                <a:cs typeface="Arial" charset="0"/>
                <a:sym typeface="Oswald" pitchFamily="2" charset="0"/>
              </a:rPr>
            </a:br>
            <a:r>
              <a:rPr lang="en-US" smtClean="0">
                <a:latin typeface="Oswald" pitchFamily="2" charset="0"/>
                <a:cs typeface="Arial" charset="0"/>
                <a:sym typeface="Oswald" pitchFamily="2" charset="0"/>
              </a:rPr>
              <a:t>    - “Desde mí y a pesar de…” (P. Freire)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Shape 60"/>
          <p:cNvSpPr txBox="1">
            <a:spLocks/>
          </p:cNvSpPr>
          <p:nvPr/>
        </p:nvSpPr>
        <p:spPr bwMode="auto">
          <a:xfrm>
            <a:off x="552450" y="188913"/>
            <a:ext cx="8075613" cy="928687"/>
          </a:xfrm>
          <a:prstGeom prst="rect">
            <a:avLst/>
          </a:prstGeom>
          <a:noFill/>
          <a:ln w="15225">
            <a:noFill/>
            <a:miter lim="800000"/>
            <a:headEnd/>
            <a:tailEnd/>
          </a:ln>
        </p:spPr>
        <p:txBody>
          <a:bodyPr lIns="91425" tIns="45700" rIns="91425" bIns="45700" anchor="b"/>
          <a:lstStyle/>
          <a:p>
            <a:pPr marL="266700" indent="-266700">
              <a:lnSpc>
                <a:spcPct val="90000"/>
              </a:lnSpc>
              <a:buClr>
                <a:srgbClr val="FF3300"/>
              </a:buClr>
              <a:buSzPct val="25000"/>
              <a:buFont typeface="Oswald" pitchFamily="2" charset="0"/>
              <a:buAutoNum type="arabicPeriod"/>
            </a:pPr>
            <a:r>
              <a:rPr lang="en-US" sz="3000" b="1">
                <a:solidFill>
                  <a:srgbClr val="FF3300"/>
                </a:solidFill>
                <a:latin typeface="Oswald" pitchFamily="2" charset="0"/>
                <a:sym typeface="Oswald" pitchFamily="2" charset="0"/>
              </a:rPr>
              <a:t>Mas allà de los cambios y conflictos: </a:t>
            </a:r>
            <a:br>
              <a:rPr lang="en-US" sz="3000" b="1">
                <a:solidFill>
                  <a:srgbClr val="FF3300"/>
                </a:solidFill>
                <a:latin typeface="Oswald" pitchFamily="2" charset="0"/>
                <a:sym typeface="Oswald" pitchFamily="2" charset="0"/>
              </a:rPr>
            </a:br>
            <a:r>
              <a:rPr lang="en-US" sz="3000" b="1">
                <a:solidFill>
                  <a:srgbClr val="FF3300"/>
                </a:solidFill>
                <a:latin typeface="Oswald" pitchFamily="2" charset="0"/>
                <a:sym typeface="Oswald" pitchFamily="2" charset="0"/>
              </a:rPr>
              <a:t> distinciones iniciales</a:t>
            </a:r>
          </a:p>
        </p:txBody>
      </p:sp>
      <p:sp>
        <p:nvSpPr>
          <p:cNvPr id="114695" name="Shape 66"/>
          <p:cNvSpPr txBox="1">
            <a:spLocks/>
          </p:cNvSpPr>
          <p:nvPr/>
        </p:nvSpPr>
        <p:spPr bwMode="auto">
          <a:xfrm>
            <a:off x="539750" y="1628775"/>
            <a:ext cx="7344618" cy="4537075"/>
          </a:xfrm>
          <a:prstGeom prst="rect">
            <a:avLst/>
          </a:prstGeom>
          <a:noFill/>
          <a:ln w="15225">
            <a:noFill/>
            <a:miter lim="800000"/>
            <a:headEnd/>
            <a:tailEnd/>
          </a:ln>
        </p:spPr>
        <p:txBody>
          <a:bodyPr lIns="91425" tIns="45700" rIns="91425" bIns="45700" anchor="ctr"/>
          <a:lstStyle/>
          <a:p>
            <a:pPr>
              <a:lnSpc>
                <a:spcPct val="90000"/>
              </a:lnSpc>
              <a:buClr>
                <a:srgbClr val="000000"/>
              </a:buClr>
              <a:buSzPct val="25000"/>
              <a:buFontTx/>
              <a:buChar char="-"/>
            </a:pPr>
            <a:r>
              <a:rPr lang="en-US" sz="2000" b="1" dirty="0">
                <a:latin typeface="Verdana" pitchFamily="34" charset="0"/>
                <a:sym typeface="Verdana" pitchFamily="34" charset="0"/>
              </a:rPr>
              <a:t>4. La </a:t>
            </a:r>
            <a:r>
              <a:rPr lang="en-US" sz="2000" b="1" dirty="0" err="1">
                <a:latin typeface="Verdana" pitchFamily="34" charset="0"/>
                <a:sym typeface="Verdana" pitchFamily="34" charset="0"/>
              </a:rPr>
              <a:t>doble</a:t>
            </a:r>
            <a:r>
              <a:rPr lang="en-US" sz="2000" b="1" dirty="0">
                <a:latin typeface="Verdana" pitchFamily="34" charset="0"/>
                <a:sym typeface="Verdana" pitchFamily="34" charset="0"/>
              </a:rPr>
              <a:t> </a:t>
            </a:r>
            <a:r>
              <a:rPr lang="en-US" sz="2000" b="1" dirty="0" err="1">
                <a:latin typeface="Verdana" pitchFamily="34" charset="0"/>
                <a:sym typeface="Verdana" pitchFamily="34" charset="0"/>
              </a:rPr>
              <a:t>responsabilidad</a:t>
            </a:r>
            <a:r>
              <a:rPr lang="en-US" sz="2000" b="1" dirty="0">
                <a:latin typeface="Verdana" pitchFamily="34" charset="0"/>
                <a:sym typeface="Verdana" pitchFamily="34" charset="0"/>
              </a:rPr>
              <a:t> del manager:</a:t>
            </a:r>
            <a:br>
              <a:rPr lang="en-US" sz="2000" b="1" dirty="0">
                <a:latin typeface="Verdana" pitchFamily="34" charset="0"/>
                <a:sym typeface="Verdana" pitchFamily="34" charset="0"/>
              </a:rPr>
            </a:br>
            <a:r>
              <a:rPr lang="en-US" sz="2000" dirty="0">
                <a:latin typeface="Verdana" pitchFamily="34" charset="0"/>
                <a:sym typeface="Verdana" pitchFamily="34" charset="0"/>
              </a:rPr>
              <a:t/>
            </a:r>
            <a:br>
              <a:rPr lang="en-US" sz="2000" dirty="0">
                <a:latin typeface="Verdana" pitchFamily="34" charset="0"/>
                <a:sym typeface="Verdana" pitchFamily="34" charset="0"/>
              </a:rPr>
            </a:br>
            <a:r>
              <a:rPr lang="en-US" sz="2000" dirty="0">
                <a:latin typeface="Verdana" pitchFamily="34" charset="0"/>
                <a:sym typeface="Verdana" pitchFamily="34" charset="0"/>
              </a:rPr>
              <a:t>- </a:t>
            </a:r>
            <a:r>
              <a:rPr lang="en-US" sz="2000" dirty="0" err="1">
                <a:latin typeface="Verdana" pitchFamily="34" charset="0"/>
                <a:sym typeface="Verdana" pitchFamily="34" charset="0"/>
              </a:rPr>
              <a:t>Derechos</a:t>
            </a:r>
            <a:r>
              <a:rPr lang="en-US" sz="2000" dirty="0">
                <a:latin typeface="Verdana" pitchFamily="34" charset="0"/>
                <a:sym typeface="Verdana" pitchFamily="34" charset="0"/>
              </a:rPr>
              <a:t> de los </a:t>
            </a:r>
            <a:r>
              <a:rPr lang="en-US" sz="2000" dirty="0" err="1">
                <a:latin typeface="Verdana" pitchFamily="34" charset="0"/>
                <a:sym typeface="Verdana" pitchFamily="34" charset="0"/>
              </a:rPr>
              <a:t>actores</a:t>
            </a:r>
            <a:r>
              <a:rPr lang="en-US" sz="2000" dirty="0">
                <a:latin typeface="Verdana" pitchFamily="34" charset="0"/>
                <a:sym typeface="Verdana" pitchFamily="34" charset="0"/>
              </a:rPr>
              <a:t> </a:t>
            </a:r>
            <a:r>
              <a:rPr lang="en-US" sz="2000" dirty="0" err="1">
                <a:latin typeface="Verdana" pitchFamily="34" charset="0"/>
                <a:sym typeface="Verdana" pitchFamily="34" charset="0"/>
              </a:rPr>
              <a:t>sociales</a:t>
            </a:r>
            <a:r>
              <a:rPr lang="en-US" sz="2000" dirty="0">
                <a:latin typeface="Verdana" pitchFamily="34" charset="0"/>
                <a:sym typeface="Verdana" pitchFamily="34" charset="0"/>
              </a:rPr>
              <a:t> </a:t>
            </a:r>
            <a:br>
              <a:rPr lang="en-US" sz="2000" dirty="0">
                <a:latin typeface="Verdana" pitchFamily="34" charset="0"/>
                <a:sym typeface="Verdana" pitchFamily="34" charset="0"/>
              </a:rPr>
            </a:br>
            <a:r>
              <a:rPr lang="en-US" sz="2000" dirty="0">
                <a:latin typeface="Verdana" pitchFamily="34" charset="0"/>
                <a:sym typeface="Verdana" pitchFamily="34" charset="0"/>
              </a:rPr>
              <a:t>- </a:t>
            </a:r>
            <a:r>
              <a:rPr lang="en-US" sz="2000" dirty="0" err="1">
                <a:latin typeface="Verdana" pitchFamily="34" charset="0"/>
                <a:sym typeface="Verdana" pitchFamily="34" charset="0"/>
              </a:rPr>
              <a:t>Derechos</a:t>
            </a:r>
            <a:r>
              <a:rPr lang="en-US" sz="2000" dirty="0">
                <a:latin typeface="Verdana" pitchFamily="34" charset="0"/>
                <a:sym typeface="Verdana" pitchFamily="34" charset="0"/>
              </a:rPr>
              <a:t> del personal</a:t>
            </a:r>
            <a:br>
              <a:rPr lang="en-US" sz="2000" dirty="0">
                <a:latin typeface="Verdana" pitchFamily="34" charset="0"/>
                <a:sym typeface="Verdana" pitchFamily="34" charset="0"/>
              </a:rPr>
            </a:br>
            <a:r>
              <a:rPr lang="en-US" sz="2000" dirty="0">
                <a:latin typeface="Verdana" pitchFamily="34" charset="0"/>
                <a:sym typeface="Verdana" pitchFamily="34" charset="0"/>
              </a:rPr>
              <a:t/>
            </a:r>
            <a:br>
              <a:rPr lang="en-US" sz="2000" dirty="0">
                <a:latin typeface="Verdana" pitchFamily="34" charset="0"/>
                <a:sym typeface="Verdana" pitchFamily="34" charset="0"/>
              </a:rPr>
            </a:br>
            <a:r>
              <a:rPr lang="en-US" sz="2000" b="1" dirty="0">
                <a:latin typeface="Verdana" pitchFamily="34" charset="0"/>
                <a:sym typeface="Verdana" pitchFamily="34" charset="0"/>
              </a:rPr>
              <a:t>5. La </a:t>
            </a:r>
            <a:r>
              <a:rPr lang="en-US" sz="2000" b="1" dirty="0" err="1">
                <a:latin typeface="Verdana" pitchFamily="34" charset="0"/>
                <a:sym typeface="Verdana" pitchFamily="34" charset="0"/>
              </a:rPr>
              <a:t>diferencia</a:t>
            </a:r>
            <a:r>
              <a:rPr lang="en-US" sz="2000" b="1" dirty="0">
                <a:latin typeface="Verdana" pitchFamily="34" charset="0"/>
                <a:sym typeface="Verdana" pitchFamily="34" charset="0"/>
              </a:rPr>
              <a:t> entre </a:t>
            </a:r>
            <a:r>
              <a:rPr lang="en-US" sz="2000" b="1" dirty="0" err="1">
                <a:latin typeface="Verdana" pitchFamily="34" charset="0"/>
                <a:sym typeface="Verdana" pitchFamily="34" charset="0"/>
              </a:rPr>
              <a:t>tarea</a:t>
            </a:r>
            <a:r>
              <a:rPr lang="en-US" sz="2000" b="1" dirty="0">
                <a:latin typeface="Verdana" pitchFamily="34" charset="0"/>
                <a:sym typeface="Verdana" pitchFamily="34" charset="0"/>
              </a:rPr>
              <a:t> y </a:t>
            </a:r>
            <a:r>
              <a:rPr lang="en-US" sz="2000" b="1" dirty="0" err="1">
                <a:latin typeface="Verdana" pitchFamily="34" charset="0"/>
                <a:sym typeface="Verdana" pitchFamily="34" charset="0"/>
              </a:rPr>
              <a:t>Gestiòn</a:t>
            </a:r>
            <a:r>
              <a:rPr lang="en-US" sz="2000" b="1" dirty="0">
                <a:latin typeface="Verdana" pitchFamily="34" charset="0"/>
                <a:sym typeface="Verdana" pitchFamily="34" charset="0"/>
              </a:rPr>
              <a:t/>
            </a:r>
            <a:br>
              <a:rPr lang="en-US" sz="2000" b="1" dirty="0">
                <a:latin typeface="Verdana" pitchFamily="34" charset="0"/>
                <a:sym typeface="Verdana" pitchFamily="34" charset="0"/>
              </a:rPr>
            </a:br>
            <a:r>
              <a:rPr lang="en-US" sz="2000" dirty="0">
                <a:latin typeface="Verdana" pitchFamily="34" charset="0"/>
                <a:sym typeface="Verdana" pitchFamily="34" charset="0"/>
              </a:rPr>
              <a:t>- Las </a:t>
            </a:r>
            <a:r>
              <a:rPr lang="en-US" sz="2000" dirty="0" err="1">
                <a:latin typeface="Verdana" pitchFamily="34" charset="0"/>
                <a:sym typeface="Verdana" pitchFamily="34" charset="0"/>
              </a:rPr>
              <a:t>acciones</a:t>
            </a:r>
            <a:r>
              <a:rPr lang="en-US" sz="2000" dirty="0">
                <a:latin typeface="Verdana" pitchFamily="34" charset="0"/>
                <a:sym typeface="Verdana" pitchFamily="34" charset="0"/>
              </a:rPr>
              <a:t> </a:t>
            </a:r>
            <a:r>
              <a:rPr lang="en-US" sz="2000" dirty="0" err="1">
                <a:latin typeface="Verdana" pitchFamily="34" charset="0"/>
                <a:sym typeface="Verdana" pitchFamily="34" charset="0"/>
              </a:rPr>
              <a:t>concretas</a:t>
            </a:r>
            <a:r>
              <a:rPr lang="en-US" sz="2000" dirty="0">
                <a:latin typeface="Verdana" pitchFamily="34" charset="0"/>
                <a:sym typeface="Verdana" pitchFamily="34" charset="0"/>
              </a:rPr>
              <a:t/>
            </a:r>
            <a:br>
              <a:rPr lang="en-US" sz="2000" dirty="0">
                <a:latin typeface="Verdana" pitchFamily="34" charset="0"/>
                <a:sym typeface="Verdana" pitchFamily="34" charset="0"/>
              </a:rPr>
            </a:br>
            <a:r>
              <a:rPr lang="en-US" sz="2000" dirty="0">
                <a:latin typeface="Verdana" pitchFamily="34" charset="0"/>
                <a:sym typeface="Verdana" pitchFamily="34" charset="0"/>
              </a:rPr>
              <a:t>- La </a:t>
            </a:r>
            <a:r>
              <a:rPr lang="en-US" sz="2000" dirty="0" err="1">
                <a:latin typeface="Verdana" pitchFamily="34" charset="0"/>
                <a:sym typeface="Verdana" pitchFamily="34" charset="0"/>
              </a:rPr>
              <a:t>combinaciòn</a:t>
            </a:r>
            <a:r>
              <a:rPr lang="en-US" sz="2000" dirty="0">
                <a:latin typeface="Verdana" pitchFamily="34" charset="0"/>
                <a:sym typeface="Verdana" pitchFamily="34" charset="0"/>
              </a:rPr>
              <a:t> de </a:t>
            </a:r>
            <a:r>
              <a:rPr lang="en-US" sz="2000" dirty="0" err="1">
                <a:latin typeface="Verdana" pitchFamily="34" charset="0"/>
                <a:sym typeface="Verdana" pitchFamily="34" charset="0"/>
              </a:rPr>
              <a:t>acciones</a:t>
            </a:r>
            <a:r>
              <a:rPr lang="en-US" sz="2000" dirty="0">
                <a:latin typeface="Verdana" pitchFamily="34" charset="0"/>
                <a:sym typeface="Verdana" pitchFamily="34" charset="0"/>
              </a:rPr>
              <a:t> </a:t>
            </a:r>
            <a:r>
              <a:rPr lang="en-US" sz="2000" dirty="0" err="1">
                <a:latin typeface="Verdana" pitchFamily="34" charset="0"/>
                <a:sym typeface="Verdana" pitchFamily="34" charset="0"/>
              </a:rPr>
              <a:t>para</a:t>
            </a:r>
            <a:r>
              <a:rPr lang="en-US" sz="2000" dirty="0">
                <a:latin typeface="Verdana" pitchFamily="34" charset="0"/>
                <a:sym typeface="Verdana" pitchFamily="34" charset="0"/>
              </a:rPr>
              <a:t> el </a:t>
            </a:r>
            <a:r>
              <a:rPr lang="en-US" sz="2000" dirty="0" err="1">
                <a:latin typeface="Verdana" pitchFamily="34" charset="0"/>
                <a:sym typeface="Verdana" pitchFamily="34" charset="0"/>
              </a:rPr>
              <a:t>logro</a:t>
            </a:r>
            <a:r>
              <a:rPr lang="en-US" sz="2000" dirty="0">
                <a:latin typeface="Verdana" pitchFamily="34" charset="0"/>
                <a:sym typeface="Verdana" pitchFamily="34" charset="0"/>
              </a:rPr>
              <a:t> de la </a:t>
            </a:r>
            <a:r>
              <a:rPr lang="en-US" sz="2000" dirty="0" err="1">
                <a:latin typeface="Verdana" pitchFamily="34" charset="0"/>
                <a:sym typeface="Verdana" pitchFamily="34" charset="0"/>
              </a:rPr>
              <a:t>finalidad</a:t>
            </a:r>
            <a:r>
              <a:rPr lang="en-US" sz="2000" dirty="0">
                <a:latin typeface="Verdana" pitchFamily="34" charset="0"/>
                <a:sym typeface="Verdana" pitchFamily="34" charset="0"/>
              </a:rPr>
              <a:t>:</a:t>
            </a:r>
            <a:br>
              <a:rPr lang="en-US" sz="2000" dirty="0">
                <a:latin typeface="Verdana" pitchFamily="34" charset="0"/>
                <a:sym typeface="Verdana" pitchFamily="34" charset="0"/>
              </a:rPr>
            </a:br>
            <a:r>
              <a:rPr lang="en-US" sz="2000" dirty="0">
                <a:latin typeface="Verdana" pitchFamily="34" charset="0"/>
                <a:sym typeface="Verdana" pitchFamily="34" charset="0"/>
              </a:rPr>
              <a:t/>
            </a:r>
            <a:br>
              <a:rPr lang="en-US" sz="2000" dirty="0">
                <a:latin typeface="Verdana" pitchFamily="34" charset="0"/>
                <a:sym typeface="Verdana" pitchFamily="34" charset="0"/>
              </a:rPr>
            </a:br>
            <a:r>
              <a:rPr lang="en-US" sz="2000" b="1" dirty="0">
                <a:latin typeface="Verdana" pitchFamily="34" charset="0"/>
                <a:sym typeface="Verdana" pitchFamily="34" charset="0"/>
              </a:rPr>
              <a:t>6. </a:t>
            </a:r>
            <a:r>
              <a:rPr lang="en-US" sz="2000" b="1" dirty="0" err="1">
                <a:latin typeface="Verdana" pitchFamily="34" charset="0"/>
                <a:sym typeface="Verdana" pitchFamily="34" charset="0"/>
              </a:rPr>
              <a:t>Gestion</a:t>
            </a:r>
            <a:r>
              <a:rPr lang="en-US" sz="2000" b="1" dirty="0">
                <a:latin typeface="Verdana" pitchFamily="34" charset="0"/>
                <a:sym typeface="Verdana" pitchFamily="34" charset="0"/>
              </a:rPr>
              <a:t> </a:t>
            </a:r>
            <a:r>
              <a:rPr lang="en-US" sz="2000" b="1" dirty="0" err="1">
                <a:latin typeface="Verdana" pitchFamily="34" charset="0"/>
                <a:sym typeface="Verdana" pitchFamily="34" charset="0"/>
              </a:rPr>
              <a:t>Estratègica</a:t>
            </a:r>
            <a:r>
              <a:rPr lang="en-US" sz="2000" b="1" dirty="0">
                <a:latin typeface="Verdana" pitchFamily="34" charset="0"/>
                <a:sym typeface="Verdana" pitchFamily="34" charset="0"/>
              </a:rPr>
              <a:t> y </a:t>
            </a:r>
            <a:r>
              <a:rPr lang="en-US" sz="2000" b="1" dirty="0" err="1">
                <a:latin typeface="Verdana" pitchFamily="34" charset="0"/>
                <a:sym typeface="Verdana" pitchFamily="34" charset="0"/>
              </a:rPr>
              <a:t>Operativa</a:t>
            </a:r>
            <a:r>
              <a:rPr lang="en-US" sz="2000" b="1" dirty="0">
                <a:latin typeface="Verdana" pitchFamily="34" charset="0"/>
                <a:sym typeface="Verdana" pitchFamily="34" charset="0"/>
              </a:rPr>
              <a:t/>
            </a:r>
            <a:br>
              <a:rPr lang="en-US" sz="2000" b="1" dirty="0">
                <a:latin typeface="Verdana" pitchFamily="34" charset="0"/>
                <a:sym typeface="Verdana" pitchFamily="34" charset="0"/>
              </a:rPr>
            </a:br>
            <a:r>
              <a:rPr lang="en-US" sz="2000" b="1" dirty="0">
                <a:latin typeface="Verdana" pitchFamily="34" charset="0"/>
                <a:sym typeface="Verdana" pitchFamily="34" charset="0"/>
              </a:rPr>
              <a:t/>
            </a:r>
            <a:br>
              <a:rPr lang="en-US" sz="2000" b="1" dirty="0">
                <a:latin typeface="Verdana" pitchFamily="34" charset="0"/>
                <a:sym typeface="Verdana" pitchFamily="34" charset="0"/>
              </a:rPr>
            </a:br>
            <a:r>
              <a:rPr lang="en-US" sz="2000" dirty="0">
                <a:latin typeface="Verdana" pitchFamily="34" charset="0"/>
                <a:sym typeface="Verdana" pitchFamily="34" charset="0"/>
              </a:rPr>
              <a:t>- GE: Fin – </a:t>
            </a:r>
            <a:r>
              <a:rPr lang="en-US" sz="2000" dirty="0" err="1">
                <a:latin typeface="Verdana" pitchFamily="34" charset="0"/>
                <a:sym typeface="Verdana" pitchFamily="34" charset="0"/>
              </a:rPr>
              <a:t>Contexto</a:t>
            </a:r>
            <a:r>
              <a:rPr lang="en-US" sz="2000" dirty="0">
                <a:latin typeface="Verdana" pitchFamily="34" charset="0"/>
                <a:sym typeface="Verdana" pitchFamily="34" charset="0"/>
              </a:rPr>
              <a:t> – Plan</a:t>
            </a:r>
            <a:br>
              <a:rPr lang="en-US" sz="2000" dirty="0">
                <a:latin typeface="Verdana" pitchFamily="34" charset="0"/>
                <a:sym typeface="Verdana" pitchFamily="34" charset="0"/>
              </a:rPr>
            </a:br>
            <a:r>
              <a:rPr lang="en-US" sz="2000" dirty="0">
                <a:latin typeface="Verdana" pitchFamily="34" charset="0"/>
                <a:sym typeface="Verdana" pitchFamily="34" charset="0"/>
              </a:rPr>
              <a:t>- GO: </a:t>
            </a:r>
            <a:r>
              <a:rPr lang="en-US" sz="2000" dirty="0" err="1" smtClean="0">
                <a:latin typeface="Verdana" pitchFamily="34" charset="0"/>
                <a:sym typeface="Verdana" pitchFamily="34" charset="0"/>
              </a:rPr>
              <a:t>Programa</a:t>
            </a:r>
            <a:r>
              <a:rPr lang="en-US" sz="2000" dirty="0" smtClean="0">
                <a:latin typeface="Verdana" pitchFamily="34" charset="0"/>
                <a:sym typeface="Verdana" pitchFamily="34" charset="0"/>
              </a:rPr>
              <a:t> </a:t>
            </a:r>
            <a:r>
              <a:rPr lang="en-US" sz="2000" dirty="0">
                <a:latin typeface="Verdana" pitchFamily="34" charset="0"/>
                <a:sym typeface="Verdana" pitchFamily="34" charset="0"/>
              </a:rPr>
              <a:t>– </a:t>
            </a:r>
            <a:r>
              <a:rPr lang="en-US" sz="2000" dirty="0" err="1">
                <a:latin typeface="Verdana" pitchFamily="34" charset="0"/>
                <a:sym typeface="Verdana" pitchFamily="34" charset="0"/>
              </a:rPr>
              <a:t>Procedimientos</a:t>
            </a:r>
            <a:r>
              <a:rPr lang="en-US" sz="2000" dirty="0">
                <a:latin typeface="Verdana" pitchFamily="34" charset="0"/>
                <a:sym typeface="Verdana" pitchFamily="34" charset="0"/>
              </a:rPr>
              <a:t> – </a:t>
            </a:r>
            <a:r>
              <a:rPr lang="en-US" sz="2000" dirty="0" err="1" smtClean="0">
                <a:latin typeface="Verdana" pitchFamily="34" charset="0"/>
                <a:sym typeface="Verdana" pitchFamily="34" charset="0"/>
              </a:rPr>
              <a:t>Tablero</a:t>
            </a:r>
            <a:r>
              <a:rPr lang="en-US" sz="2000" dirty="0" smtClean="0">
                <a:latin typeface="Verdana" pitchFamily="34" charset="0"/>
                <a:sym typeface="Verdana" pitchFamily="34" charset="0"/>
              </a:rPr>
              <a:t> </a:t>
            </a:r>
            <a:r>
              <a:rPr lang="en-US" sz="2000" dirty="0">
                <a:latin typeface="Verdana" pitchFamily="34" charset="0"/>
                <a:sym typeface="Verdana" pitchFamily="34" charset="0"/>
              </a:rPr>
              <a:t>de control – </a:t>
            </a:r>
            <a:r>
              <a:rPr lang="en-US" sz="2000" dirty="0" err="1" smtClean="0">
                <a:latin typeface="Verdana" pitchFamily="34" charset="0"/>
                <a:sym typeface="Verdana" pitchFamily="34" charset="0"/>
              </a:rPr>
              <a:t>Análisis</a:t>
            </a:r>
            <a:r>
              <a:rPr lang="en-US" sz="2000" dirty="0" smtClean="0">
                <a:latin typeface="Verdana" pitchFamily="34" charset="0"/>
                <a:sym typeface="Verdana" pitchFamily="34" charset="0"/>
              </a:rPr>
              <a:t> </a:t>
            </a:r>
            <a:r>
              <a:rPr lang="en-US" sz="2000" dirty="0">
                <a:latin typeface="Verdana" pitchFamily="34" charset="0"/>
                <a:sym typeface="Verdana" pitchFamily="34" charset="0"/>
              </a:rPr>
              <a:t>de </a:t>
            </a:r>
            <a:r>
              <a:rPr lang="en-US" sz="2000" dirty="0" err="1" smtClean="0">
                <a:latin typeface="Verdana" pitchFamily="34" charset="0"/>
                <a:sym typeface="Verdana" pitchFamily="34" charset="0"/>
              </a:rPr>
              <a:t>Gestión</a:t>
            </a:r>
            <a:r>
              <a:rPr lang="en-US" sz="2000" dirty="0" smtClean="0">
                <a:latin typeface="Verdana" pitchFamily="34" charset="0"/>
                <a:sym typeface="Verdana" pitchFamily="34" charset="0"/>
              </a:rPr>
              <a:t> </a:t>
            </a:r>
            <a:r>
              <a:rPr lang="en-US" sz="2000" dirty="0">
                <a:latin typeface="Verdana" pitchFamily="34" charset="0"/>
                <a:sym typeface="Verdana" pitchFamily="34" charset="0"/>
              </a:rPr>
              <a:t>– Plan de </a:t>
            </a:r>
            <a:r>
              <a:rPr lang="en-US" sz="2000" dirty="0" err="1">
                <a:latin typeface="Verdana" pitchFamily="34" charset="0"/>
                <a:sym typeface="Verdana" pitchFamily="34" charset="0"/>
              </a:rPr>
              <a:t>Mejora</a:t>
            </a:r>
            <a:r>
              <a:rPr lang="en-US" sz="2000" dirty="0">
                <a:latin typeface="Verdana" pitchFamily="34" charset="0"/>
                <a:sym typeface="Verdana" pitchFamily="34"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66"/>
          <p:cNvSpPr txBox="1">
            <a:spLocks noGrp="1"/>
          </p:cNvSpPr>
          <p:nvPr>
            <p:ph type="ctrTitle" idx="4294967295"/>
          </p:nvPr>
        </p:nvSpPr>
        <p:spPr>
          <a:xfrm>
            <a:off x="539750" y="2205038"/>
            <a:ext cx="7850188" cy="4537075"/>
          </a:xfrm>
          <a:ln>
            <a:noFill/>
          </a:ln>
        </p:spPr>
        <p:txBody>
          <a:bodyPr tIns="45700" bIns="45700" anchor="ctr"/>
          <a:lstStyle/>
          <a:p>
            <a:pPr algn="just" eaLnBrk="1" hangingPunct="1">
              <a:lnSpc>
                <a:spcPct val="90000"/>
              </a:lnSpc>
              <a:buClr>
                <a:srgbClr val="000000"/>
              </a:buClr>
              <a:buSzPct val="25000"/>
              <a:buFont typeface="Verdana" pitchFamily="34" charset="0"/>
              <a:buNone/>
            </a:pPr>
            <a:r>
              <a:rPr lang="en-US" sz="2000" smtClean="0">
                <a:latin typeface="Verdana" pitchFamily="34" charset="0"/>
                <a:cs typeface="Arial" charset="0"/>
                <a:sym typeface="Verdana" pitchFamily="34" charset="0"/>
              </a:rPr>
              <a:t>Mauricio L. dudó mucho en cambiar, pero finalmente cedió a la tentación de incorporarse a una de las empresas argentinas más exitosas y en crecimiento. La propuesta consistía en ocupar la dirección de Recursos Humanos, administrando una dotación de miles de empleados, y reportaría directamente al presidente, dueño y fundador de la compañía. Un buen proyecto profesional que tuvo corta vida: algo más de veinte días. Aún hoy recuerda, como si fuera una alucinación, las escenas que pasaron frente a sus ojos.    </a:t>
            </a:r>
          </a:p>
        </p:txBody>
      </p:sp>
      <p:sp>
        <p:nvSpPr>
          <p:cNvPr id="22530" name="Shape 67"/>
          <p:cNvSpPr txBox="1">
            <a:spLocks noChangeArrowheads="1"/>
          </p:cNvSpPr>
          <p:nvPr/>
        </p:nvSpPr>
        <p:spPr bwMode="auto">
          <a:xfrm>
            <a:off x="611188" y="1600200"/>
            <a:ext cx="7416800" cy="1108075"/>
          </a:xfrm>
          <a:prstGeom prst="rect">
            <a:avLst/>
          </a:prstGeom>
          <a:noFill/>
          <a:ln w="9525">
            <a:noFill/>
            <a:miter lim="800000"/>
            <a:headEnd/>
            <a:tailEnd/>
          </a:ln>
        </p:spPr>
        <p:txBody>
          <a:bodyPr lIns="91425" tIns="45700" rIns="91425" bIns="45700"/>
          <a:lstStyle/>
          <a:p>
            <a:pPr>
              <a:buClr>
                <a:srgbClr val="000000"/>
              </a:buClr>
              <a:buSzPct val="25000"/>
              <a:buFont typeface="Verdana" pitchFamily="34" charset="0"/>
              <a:buNone/>
            </a:pPr>
            <a:r>
              <a:rPr lang="en-US" sz="2000" b="1">
                <a:latin typeface="Verdana" pitchFamily="34" charset="0"/>
                <a:sym typeface="Verdana" pitchFamily="34" charset="0"/>
              </a:rPr>
              <a:t>Gestión por maltrato</a:t>
            </a:r>
            <a:br>
              <a:rPr lang="en-US" sz="2000" b="1">
                <a:latin typeface="Verdana" pitchFamily="34" charset="0"/>
                <a:sym typeface="Verdana" pitchFamily="34" charset="0"/>
              </a:rPr>
            </a:br>
            <a:r>
              <a:rPr lang="en-US" sz="2000" b="1">
                <a:latin typeface="Verdana" pitchFamily="34" charset="0"/>
                <a:sym typeface="Verdana" pitchFamily="34" charset="0"/>
              </a:rPr>
              <a:t>Por Jorge B. Mosqueira Especial para LA NACION</a:t>
            </a:r>
            <a:br>
              <a:rPr lang="en-US" sz="2000" b="1">
                <a:latin typeface="Verdana" pitchFamily="34" charset="0"/>
                <a:sym typeface="Verdana" pitchFamily="34" charset="0"/>
              </a:rPr>
            </a:br>
            <a:r>
              <a:rPr lang="en-US" sz="2000" b="1">
                <a:latin typeface="Verdana" pitchFamily="34" charset="0"/>
                <a:sym typeface="Verdana" pitchFamily="34" charset="0"/>
              </a:rPr>
              <a:t>DOMINGO 29 DE FEBRERO DE 2004</a:t>
            </a:r>
          </a:p>
        </p:txBody>
      </p:sp>
      <p:sp>
        <p:nvSpPr>
          <p:cNvPr id="22531" name="Shape 68"/>
          <p:cNvSpPr txBox="1">
            <a:spLocks noChangeArrowheads="1"/>
          </p:cNvSpPr>
          <p:nvPr/>
        </p:nvSpPr>
        <p:spPr bwMode="auto">
          <a:xfrm>
            <a:off x="552450" y="1889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2. Un caso real de Antipersonalizaciòn</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73"/>
          <p:cNvSpPr txBox="1">
            <a:spLocks noGrp="1"/>
          </p:cNvSpPr>
          <p:nvPr>
            <p:ph type="body" idx="4294967295"/>
          </p:nvPr>
        </p:nvSpPr>
        <p:spPr>
          <a:xfrm>
            <a:off x="755650" y="981075"/>
            <a:ext cx="8085138" cy="6119813"/>
          </a:xfrm>
        </p:spPr>
        <p:txBody>
          <a:bodyPr tIns="45700" bIns="45700" anchor="ctr"/>
          <a:lstStyle/>
          <a:p>
            <a:pPr algn="just" eaLnBrk="1" hangingPunct="1">
              <a:buClr>
                <a:srgbClr val="000000"/>
              </a:buClr>
              <a:buSzPct val="25000"/>
              <a:buFont typeface="Noto Sans Symbol"/>
              <a:buNone/>
            </a:pPr>
            <a:r>
              <a:rPr lang="en-US" sz="2000" smtClean="0">
                <a:latin typeface="Verdana" pitchFamily="34" charset="0"/>
                <a:cs typeface="Arial" charset="0"/>
                <a:sym typeface="Verdana" pitchFamily="34" charset="0"/>
              </a:rPr>
              <a:t>Es costumbre de la empresa reunir semanalmente a cientos de sus empleados en un gran auditorio. En el centro del escenario se ubica el presidente. A su lado se despliegan los directores y otros funcionarios de alto rango. Detrás de ellos hay una inmensa pantalla, donde pueden pasarse imágenes de distintas sucursales o los rostros, en vivo, de los que pueblan la platea. El presidente exhibe los recientes resultados de las ventas, pero también los errores cometidos por los empleados. Cualquiera de ellos puede ser denostado públicamente, a veces con insultos, o enterarse de su despido inmediato. En una oportunidad hubo tres mujeres cuestionadas fuertemente que, por vergüenza, rompieron a llorar. La cámara, al peor estilo de los reality shows, enfocó en primer plano las lágrimas. También es frecuente que alguien deba esquivar un objeto para no ser lastimado, generalmente algún producto que no conformó al dueño. Esta práctica no distingue niveles jerárquicos.</a:t>
            </a:r>
          </a:p>
        </p:txBody>
      </p:sp>
      <p:sp>
        <p:nvSpPr>
          <p:cNvPr id="24578" name="Shape 74"/>
          <p:cNvSpPr txBox="1">
            <a:spLocks noChangeArrowheads="1"/>
          </p:cNvSpPr>
          <p:nvPr/>
        </p:nvSpPr>
        <p:spPr bwMode="auto">
          <a:xfrm>
            <a:off x="768350" y="4048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2. Un caso real de Antipersonalizaciòn</a:t>
            </a:r>
          </a:p>
        </p:txBody>
      </p:sp>
      <p:sp>
        <p:nvSpPr>
          <p:cNvPr id="24580" name="Shape 60"/>
          <p:cNvSpPr txBox="1">
            <a:spLocks/>
          </p:cNvSpPr>
          <p:nvPr/>
        </p:nvSpPr>
        <p:spPr bwMode="auto">
          <a:xfrm>
            <a:off x="552450" y="188913"/>
            <a:ext cx="8075613" cy="928687"/>
          </a:xfrm>
          <a:prstGeom prst="rect">
            <a:avLst/>
          </a:prstGeom>
          <a:noFill/>
          <a:ln w="15225">
            <a:noFill/>
            <a:miter lim="800000"/>
            <a:headEnd/>
            <a:tailEnd/>
          </a:ln>
        </p:spPr>
        <p:txBody>
          <a:bodyPr lIns="91425" tIns="45700" rIns="91425" bIns="45700" anchor="b"/>
          <a:lstStyle/>
          <a:p>
            <a:pPr marL="266700" indent="-266700">
              <a:lnSpc>
                <a:spcPct val="90000"/>
              </a:lnSpc>
              <a:buClr>
                <a:srgbClr val="FF3300"/>
              </a:buClr>
              <a:buSzPct val="25000"/>
              <a:buFont typeface="Oswald" pitchFamily="2" charset="0"/>
              <a:buAutoNum type="arabicPeriod"/>
            </a:pPr>
            <a:r>
              <a:rPr lang="en-US" sz="3000" b="1">
                <a:solidFill>
                  <a:srgbClr val="FF3300"/>
                </a:solidFill>
                <a:latin typeface="Oswald" pitchFamily="2" charset="0"/>
                <a:sym typeface="Oswald" pitchFamily="2" charset="0"/>
              </a:rPr>
              <a:t>Mas allà de los cambios y conflictos: </a:t>
            </a:r>
            <a:br>
              <a:rPr lang="en-US" sz="3000" b="1">
                <a:solidFill>
                  <a:srgbClr val="FF3300"/>
                </a:solidFill>
                <a:latin typeface="Oswald" pitchFamily="2" charset="0"/>
                <a:sym typeface="Oswald" pitchFamily="2" charset="0"/>
              </a:rPr>
            </a:br>
            <a:r>
              <a:rPr lang="en-US" sz="3000" b="1">
                <a:solidFill>
                  <a:srgbClr val="FF3300"/>
                </a:solidFill>
                <a:latin typeface="Oswald" pitchFamily="2" charset="0"/>
                <a:sym typeface="Oswald" pitchFamily="2" charset="0"/>
              </a:rPr>
              <a:t> distinciones iniciales</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txBox="1">
            <a:spLocks noGrp="1"/>
          </p:cNvSpPr>
          <p:nvPr>
            <p:ph type="body" idx="4294967295"/>
          </p:nvPr>
        </p:nvSpPr>
        <p:spPr>
          <a:xfrm>
            <a:off x="755650" y="908050"/>
            <a:ext cx="7870825" cy="6337300"/>
          </a:xfrm>
        </p:spPr>
        <p:txBody>
          <a:bodyPr tIns="45700" bIns="45700" anchor="ctr">
            <a:noAutofit/>
          </a:bodyPr>
          <a:lstStyle/>
          <a:p>
            <a:pPr algn="just" eaLnBrk="1" fontAlgn="auto" hangingPunct="1">
              <a:spcBef>
                <a:spcPts val="0"/>
              </a:spcBef>
              <a:spcAft>
                <a:spcPts val="0"/>
              </a:spcAft>
              <a:buClr>
                <a:schemeClr val="dk1"/>
              </a:buClr>
              <a:buSzPct val="25000"/>
              <a:buFont typeface="Noto Sans Symbol"/>
              <a:buNone/>
              <a:defRPr/>
            </a:pPr>
            <a:r>
              <a:rPr lang="en-US" sz="2000">
                <a:solidFill>
                  <a:schemeClr val="dk1"/>
                </a:solidFill>
                <a:latin typeface="Verdana"/>
                <a:ea typeface="Verdana"/>
                <a:cs typeface="Verdana"/>
                <a:sym typeface="Verdana"/>
              </a:rPr>
              <a:t>Un día, Mauricio debió participar de una reunión entre el presidente y el secretario general del sindicato. Como responsable de los Recursos Humanos intentó expresar su opinión, que fue inmediatamente descalificada por su superior: No le hagas caso a éste? (omitimos la palabra empleada) que no sabe nada. Mauricio renunció, respetuosamente, para preservar su autoestima.</a:t>
            </a:r>
          </a:p>
          <a:p>
            <a:pPr algn="just" eaLnBrk="1" fontAlgn="auto" hangingPunct="1">
              <a:spcBef>
                <a:spcPts val="0"/>
              </a:spcBef>
              <a:spcAft>
                <a:spcPts val="0"/>
              </a:spcAft>
              <a:buClr>
                <a:schemeClr val="dk1"/>
              </a:buClr>
              <a:buFont typeface="Noto Sans Symbol"/>
              <a:buNone/>
              <a:defRPr/>
            </a:pPr>
            <a:endParaRPr sz="2000">
              <a:solidFill>
                <a:schemeClr val="dk1"/>
              </a:solidFill>
              <a:latin typeface="Verdana"/>
              <a:ea typeface="Verdana"/>
              <a:cs typeface="Verdana"/>
              <a:sym typeface="Verdana"/>
            </a:endParaRPr>
          </a:p>
          <a:p>
            <a:pPr algn="just" eaLnBrk="1" fontAlgn="auto" hangingPunct="1">
              <a:spcBef>
                <a:spcPts val="0"/>
              </a:spcBef>
              <a:spcAft>
                <a:spcPts val="0"/>
              </a:spcAft>
              <a:buClr>
                <a:schemeClr val="dk1"/>
              </a:buClr>
              <a:buSzPct val="25000"/>
              <a:buFont typeface="Noto Sans Symbol"/>
              <a:buNone/>
              <a:defRPr/>
            </a:pPr>
            <a:r>
              <a:rPr lang="en-US" sz="2000">
                <a:solidFill>
                  <a:schemeClr val="dk1"/>
                </a:solidFill>
                <a:latin typeface="Verdana"/>
                <a:ea typeface="Verdana"/>
                <a:cs typeface="Verdana"/>
                <a:sym typeface="Verdana"/>
              </a:rPr>
              <a:t>La historia es real y contemporánea. La padecen hoy día miles de empleados de esa empresa, aquí, en la Argentina. Varios relatos, similares o peores, corren por los pasillos bajo el manto del poder y del miedo consecuente. Pero la empresa es rotundamente exitosa, desautorizando a miles de publicaciones sobre motivación y otras niñerías de mención frecuente. Si lo único que vale son los resultados, he aquí un liderazgo por imitar.</a:t>
            </a:r>
          </a:p>
          <a:p>
            <a:pPr marL="177800" indent="-50800" eaLnBrk="1" fontAlgn="auto" hangingPunct="1">
              <a:spcBef>
                <a:spcPts val="1200"/>
              </a:spcBef>
              <a:spcAft>
                <a:spcPts val="0"/>
              </a:spcAft>
              <a:buClr>
                <a:schemeClr val="dk1"/>
              </a:buClr>
              <a:buFont typeface="Noto Sans Symbol"/>
              <a:buNone/>
              <a:defRPr/>
            </a:pPr>
            <a:endParaRPr sz="2000">
              <a:solidFill>
                <a:schemeClr val="dk1"/>
              </a:solidFill>
              <a:latin typeface="Verdana"/>
              <a:ea typeface="Verdana"/>
              <a:cs typeface="Verdana"/>
              <a:sym typeface="Verdana"/>
            </a:endParaRPr>
          </a:p>
        </p:txBody>
      </p:sp>
      <p:sp>
        <p:nvSpPr>
          <p:cNvPr id="26626" name="Shape 80"/>
          <p:cNvSpPr txBox="1">
            <a:spLocks noChangeArrowheads="1"/>
          </p:cNvSpPr>
          <p:nvPr/>
        </p:nvSpPr>
        <p:spPr bwMode="auto">
          <a:xfrm>
            <a:off x="768350" y="4048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2. Un caso real de Antipersonalizaciòn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txBox="1">
            <a:spLocks noGrp="1"/>
          </p:cNvSpPr>
          <p:nvPr>
            <p:ph type="body" idx="4294967295"/>
          </p:nvPr>
        </p:nvSpPr>
        <p:spPr>
          <a:xfrm>
            <a:off x="746125" y="692150"/>
            <a:ext cx="8097838" cy="5865813"/>
          </a:xfrm>
        </p:spPr>
        <p:txBody>
          <a:bodyPr tIns="45700" bIns="45700" anchor="ctr">
            <a:noAutofit/>
          </a:bodyPr>
          <a:lstStyle/>
          <a:p>
            <a:pPr algn="just" eaLnBrk="1" fontAlgn="auto" hangingPunct="1">
              <a:lnSpc>
                <a:spcPct val="90000"/>
              </a:lnSpc>
              <a:spcBef>
                <a:spcPts val="0"/>
              </a:spcBef>
              <a:spcAft>
                <a:spcPts val="0"/>
              </a:spcAft>
              <a:buClr>
                <a:schemeClr val="dk1"/>
              </a:buClr>
              <a:buSzPct val="25000"/>
              <a:buFont typeface="Noto Sans Symbol"/>
              <a:buNone/>
              <a:defRPr/>
            </a:pPr>
            <a:r>
              <a:rPr lang="en-US" sz="2000">
                <a:solidFill>
                  <a:schemeClr val="dk1"/>
                </a:solidFill>
                <a:latin typeface="Verdana"/>
                <a:ea typeface="Verdana"/>
                <a:cs typeface="Verdana"/>
                <a:sym typeface="Verdana"/>
              </a:rPr>
              <a:t>Habrá quienes - contaminados por el pudor, la ética o sencillos sentimientos humanitarios - calificarán este estilo de gestión como una canallada. Otros entenderán por primera vez cuál es la función de la dirigencia sindical, ausente y cómplice en este caso. </a:t>
            </a:r>
          </a:p>
          <a:p>
            <a:pPr algn="just" eaLnBrk="1" fontAlgn="auto" hangingPunct="1">
              <a:lnSpc>
                <a:spcPct val="90000"/>
              </a:lnSpc>
              <a:spcBef>
                <a:spcPts val="0"/>
              </a:spcBef>
              <a:spcAft>
                <a:spcPts val="0"/>
              </a:spcAft>
              <a:buClr>
                <a:schemeClr val="dk1"/>
              </a:buClr>
              <a:buFont typeface="Noto Sans Symbol"/>
              <a:buNone/>
              <a:defRPr/>
            </a:pPr>
            <a:endParaRPr sz="2000">
              <a:solidFill>
                <a:schemeClr val="dk1"/>
              </a:solidFill>
              <a:latin typeface="Verdana"/>
              <a:ea typeface="Verdana"/>
              <a:cs typeface="Verdana"/>
              <a:sym typeface="Verdana"/>
            </a:endParaRPr>
          </a:p>
          <a:p>
            <a:pPr algn="just" eaLnBrk="1" fontAlgn="auto" hangingPunct="1">
              <a:lnSpc>
                <a:spcPct val="90000"/>
              </a:lnSpc>
              <a:spcBef>
                <a:spcPts val="0"/>
              </a:spcBef>
              <a:spcAft>
                <a:spcPts val="0"/>
              </a:spcAft>
              <a:buClr>
                <a:schemeClr val="dk1"/>
              </a:buClr>
              <a:buSzPct val="25000"/>
              <a:buFont typeface="Noto Sans Symbol"/>
              <a:buNone/>
              <a:defRPr/>
            </a:pPr>
            <a:r>
              <a:rPr lang="en-US" sz="2000">
                <a:solidFill>
                  <a:schemeClr val="dk1"/>
                </a:solidFill>
                <a:latin typeface="Verdana"/>
                <a:ea typeface="Verdana"/>
                <a:cs typeface="Verdana"/>
                <a:sym typeface="Verdana"/>
              </a:rPr>
              <a:t>No cabe duda de que el punto obliga a tomar posición. Es muy difícil legitimar relaciones laborales anacrónicas, supuestamente superadas, donde tengan cabida la violencia física, el escarnio, el agravio y múltiples degradaciones que arrinconan la valoración personal hasta su mínima expresión.</a:t>
            </a:r>
          </a:p>
          <a:p>
            <a:pPr algn="just" eaLnBrk="1" fontAlgn="auto" hangingPunct="1">
              <a:lnSpc>
                <a:spcPct val="90000"/>
              </a:lnSpc>
              <a:spcBef>
                <a:spcPts val="0"/>
              </a:spcBef>
              <a:spcAft>
                <a:spcPts val="0"/>
              </a:spcAft>
              <a:buClr>
                <a:schemeClr val="dk1"/>
              </a:buClr>
              <a:buFont typeface="Noto Sans Symbol"/>
              <a:buNone/>
              <a:defRPr/>
            </a:pPr>
            <a:endParaRPr sz="2000">
              <a:solidFill>
                <a:schemeClr val="dk1"/>
              </a:solidFill>
              <a:latin typeface="Verdana"/>
              <a:ea typeface="Verdana"/>
              <a:cs typeface="Verdana"/>
              <a:sym typeface="Verdana"/>
            </a:endParaRPr>
          </a:p>
          <a:p>
            <a:pPr algn="just" eaLnBrk="1" fontAlgn="auto" hangingPunct="1">
              <a:lnSpc>
                <a:spcPct val="90000"/>
              </a:lnSpc>
              <a:spcBef>
                <a:spcPts val="0"/>
              </a:spcBef>
              <a:spcAft>
                <a:spcPts val="0"/>
              </a:spcAft>
              <a:buClr>
                <a:schemeClr val="dk1"/>
              </a:buClr>
              <a:buSzPct val="25000"/>
              <a:buFont typeface="Noto Sans Symbol"/>
              <a:buNone/>
              <a:defRPr/>
            </a:pPr>
            <a:r>
              <a:rPr lang="en-US" sz="2000">
                <a:solidFill>
                  <a:schemeClr val="dk1"/>
                </a:solidFill>
                <a:latin typeface="Verdana"/>
                <a:ea typeface="Verdana"/>
                <a:cs typeface="Verdana"/>
                <a:sym typeface="Verdana"/>
              </a:rPr>
              <a:t>El trabajo, como todas las acciones humanas, necesita ser sostenido por una cuota de dignidad.</a:t>
            </a:r>
          </a:p>
          <a:p>
            <a:pPr marL="177800" indent="-50800" eaLnBrk="1" fontAlgn="auto" hangingPunct="1">
              <a:spcBef>
                <a:spcPts val="1200"/>
              </a:spcBef>
              <a:spcAft>
                <a:spcPts val="0"/>
              </a:spcAft>
              <a:buClr>
                <a:schemeClr val="dk1"/>
              </a:buClr>
              <a:buFont typeface="Noto Sans Symbol"/>
              <a:buNone/>
              <a:defRPr/>
            </a:pPr>
            <a:endParaRPr sz="2000">
              <a:solidFill>
                <a:schemeClr val="dk1"/>
              </a:solidFill>
              <a:latin typeface="Verdana"/>
              <a:ea typeface="Verdana"/>
              <a:cs typeface="Verdana"/>
              <a:sym typeface="Verdana"/>
            </a:endParaRPr>
          </a:p>
        </p:txBody>
      </p:sp>
      <p:sp>
        <p:nvSpPr>
          <p:cNvPr id="28674" name="Shape 86"/>
          <p:cNvSpPr txBox="1">
            <a:spLocks noChangeArrowheads="1"/>
          </p:cNvSpPr>
          <p:nvPr/>
        </p:nvSpPr>
        <p:spPr bwMode="auto">
          <a:xfrm>
            <a:off x="768350" y="4048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2. Un caso real de Antipersonalizaciòn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txBox="1">
            <a:spLocks noGrp="1"/>
          </p:cNvSpPr>
          <p:nvPr>
            <p:ph type="body" idx="1"/>
          </p:nvPr>
        </p:nvSpPr>
        <p:spPr>
          <a:xfrm>
            <a:off x="777875" y="1817688"/>
            <a:ext cx="8115300" cy="4275137"/>
          </a:xfrm>
        </p:spPr>
        <p:txBody>
          <a:bodyPr lIns="0" tIns="0" rIns="0" bIns="0">
            <a:noAutofit/>
          </a:bodyPr>
          <a:lstStyle/>
          <a:p>
            <a:pPr marL="0" indent="0" eaLnBrk="1" fontAlgn="auto" hangingPunct="1">
              <a:spcBef>
                <a:spcPts val="0"/>
              </a:spcBef>
              <a:buSzPct val="25000"/>
              <a:buFont typeface="Noto Sans Symbol"/>
              <a:buNone/>
              <a:defRPr/>
            </a:pPr>
            <a:r>
              <a:rPr lang="en-US" sz="2000" b="1"/>
              <a:t>Consignas de análisis: </a:t>
            </a:r>
          </a:p>
          <a:p>
            <a:pPr marL="0" indent="0" eaLnBrk="1" fontAlgn="auto" hangingPunct="1">
              <a:spcBef>
                <a:spcPts val="1200"/>
              </a:spcBef>
              <a:buSzPct val="100000"/>
              <a:buFont typeface="Arial"/>
              <a:buChar char="•"/>
              <a:defRPr/>
            </a:pPr>
            <a:r>
              <a:rPr lang="en-US" sz="2000"/>
              <a:t>Comparta con su grupo qué sentimientos le despierta la lectura realizada.</a:t>
            </a:r>
          </a:p>
          <a:p>
            <a:pPr marL="0" indent="0" eaLnBrk="1" fontAlgn="auto" hangingPunct="1">
              <a:spcBef>
                <a:spcPts val="1200"/>
              </a:spcBef>
              <a:buSzPct val="100000"/>
              <a:buFont typeface="Arial"/>
              <a:buChar char="•"/>
              <a:defRPr/>
            </a:pPr>
            <a:r>
              <a:rPr lang="en-US" sz="2000"/>
              <a:t>Comparta con su grupo qué reflexiones le provoca el hecho.</a:t>
            </a:r>
          </a:p>
          <a:p>
            <a:pPr marL="0" indent="127000" eaLnBrk="1" fontAlgn="auto" hangingPunct="1">
              <a:spcBef>
                <a:spcPts val="1200"/>
              </a:spcBef>
              <a:buFont typeface="Arial"/>
              <a:buNone/>
              <a:defRPr/>
            </a:pPr>
            <a:endParaRPr sz="2000"/>
          </a:p>
          <a:p>
            <a:pPr marL="0" indent="0" eaLnBrk="1" fontAlgn="auto" hangingPunct="1">
              <a:spcBef>
                <a:spcPts val="1200"/>
              </a:spcBef>
              <a:buSzPct val="25000"/>
              <a:buFont typeface="Noto Sans Symbol"/>
              <a:buNone/>
              <a:defRPr/>
            </a:pPr>
            <a:r>
              <a:rPr lang="en-US" sz="2000"/>
              <a:t>Tenemos 10 minutos este trabajo grupal. </a:t>
            </a:r>
          </a:p>
          <a:p>
            <a:pPr marL="0" indent="0" eaLnBrk="1" fontAlgn="auto" hangingPunct="1">
              <a:spcBef>
                <a:spcPts val="1200"/>
              </a:spcBef>
              <a:buSzPct val="25000"/>
              <a:buFont typeface="Noto Sans Symbol"/>
              <a:buNone/>
              <a:defRPr/>
            </a:pPr>
            <a:r>
              <a:rPr lang="en-US" sz="2000"/>
              <a:t>Escriban sus comentarios y designen una persona que los presentará al plenario.</a:t>
            </a:r>
          </a:p>
        </p:txBody>
      </p:sp>
      <p:sp>
        <p:nvSpPr>
          <p:cNvPr id="30722" name="Shape 92"/>
          <p:cNvSpPr txBox="1">
            <a:spLocks noChangeArrowheads="1"/>
          </p:cNvSpPr>
          <p:nvPr/>
        </p:nvSpPr>
        <p:spPr bwMode="auto">
          <a:xfrm>
            <a:off x="768350" y="404813"/>
            <a:ext cx="8075613" cy="928687"/>
          </a:xfrm>
          <a:prstGeom prst="rect">
            <a:avLst/>
          </a:prstGeom>
          <a:noFill/>
          <a:ln w="15225">
            <a:solidFill>
              <a:srgbClr val="C4C4C4"/>
            </a:solidFill>
            <a:miter lim="800000"/>
            <a:headEnd/>
            <a:tailEnd/>
          </a:ln>
        </p:spPr>
        <p:txBody>
          <a:bodyPr lIns="91425" tIns="45700" rIns="91425" bIns="45700" anchor="b"/>
          <a:lstStyle/>
          <a:p>
            <a:pPr>
              <a:lnSpc>
                <a:spcPct val="90000"/>
              </a:lnSpc>
              <a:buClr>
                <a:srgbClr val="FF3300"/>
              </a:buClr>
              <a:buSzPct val="25000"/>
              <a:buFont typeface="Oswald" pitchFamily="2" charset="0"/>
              <a:buNone/>
            </a:pPr>
            <a:r>
              <a:rPr lang="en-US" sz="3000" b="1">
                <a:solidFill>
                  <a:srgbClr val="FF3300"/>
                </a:solidFill>
                <a:latin typeface="Oswald" pitchFamily="2" charset="0"/>
                <a:sym typeface="Oswald" pitchFamily="2" charset="0"/>
              </a:rPr>
              <a:t>2. Un caso real de Antipersonalizaciòn</a:t>
            </a:r>
          </a:p>
        </p:txBody>
      </p:sp>
    </p:spTree>
  </p:cSld>
  <p:clrMapOvr>
    <a:masterClrMapping/>
  </p:clrMapOvr>
  <p:transition spd="slow">
    <p:cut/>
  </p:transition>
</p:sld>
</file>

<file path=ppt/theme/theme1.xml><?xml version="1.0" encoding="utf-8"?>
<a:theme xmlns:a="http://schemas.openxmlformats.org/drawingml/2006/main" name="1_Diseño predeterminado">
  <a:themeElements>
    <a:clrScheme name="1_Diseño predeterminado 1">
      <a:dk1>
        <a:srgbClr val="000000"/>
      </a:dk1>
      <a:lt1>
        <a:srgbClr val="FFFFFF"/>
      </a:lt1>
      <a:dk2>
        <a:srgbClr val="003366"/>
      </a:dk2>
      <a:lt2>
        <a:srgbClr val="999933"/>
      </a:lt2>
      <a:accent1>
        <a:srgbClr val="FF9900"/>
      </a:accent1>
      <a:accent2>
        <a:srgbClr val="666666"/>
      </a:accent2>
      <a:accent3>
        <a:srgbClr val="FFFFFF"/>
      </a:accent3>
      <a:accent4>
        <a:srgbClr val="000000"/>
      </a:accent4>
      <a:accent5>
        <a:srgbClr val="FFCAAA"/>
      </a:accent5>
      <a:accent6>
        <a:srgbClr val="5C5C5C"/>
      </a:accent6>
      <a:hlink>
        <a:srgbClr val="C4C4C4"/>
      </a:hlink>
      <a:folHlink>
        <a:srgbClr val="00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redeterminado">
  <a:themeElements>
    <a:clrScheme name="1_Diseño predeterminado 1">
      <a:dk1>
        <a:srgbClr val="000000"/>
      </a:dk1>
      <a:lt1>
        <a:srgbClr val="FFFFFF"/>
      </a:lt1>
      <a:dk2>
        <a:srgbClr val="003366"/>
      </a:dk2>
      <a:lt2>
        <a:srgbClr val="999933"/>
      </a:lt2>
      <a:accent1>
        <a:srgbClr val="FF9900"/>
      </a:accent1>
      <a:accent2>
        <a:srgbClr val="666666"/>
      </a:accent2>
      <a:accent3>
        <a:srgbClr val="FFFFFF"/>
      </a:accent3>
      <a:accent4>
        <a:srgbClr val="000000"/>
      </a:accent4>
      <a:accent5>
        <a:srgbClr val="FFCAAA"/>
      </a:accent5>
      <a:accent6>
        <a:srgbClr val="5C5C5C"/>
      </a:accent6>
      <a:hlink>
        <a:srgbClr val="C4C4C4"/>
      </a:hlink>
      <a:folHlink>
        <a:srgbClr val="00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2767</Words>
  <Application>Microsoft Office PowerPoint</Application>
  <PresentationFormat>Presentación en pantalla (4:3)</PresentationFormat>
  <Paragraphs>230</Paragraphs>
  <Slides>35</Slides>
  <Notes>34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35</vt:i4>
      </vt:variant>
    </vt:vector>
  </HeadingPairs>
  <TitlesOfParts>
    <vt:vector size="42" baseType="lpstr">
      <vt:lpstr>Arial</vt:lpstr>
      <vt:lpstr>Oswald</vt:lpstr>
      <vt:lpstr>Verdana</vt:lpstr>
      <vt:lpstr>Noto Sans Symbol</vt:lpstr>
      <vt:lpstr>Calibri</vt:lpstr>
      <vt:lpstr>1_Diseño predeterminado</vt:lpstr>
      <vt:lpstr>2_Diseño predeterminado</vt:lpstr>
      <vt:lpstr>Presentación de PowerPoint</vt:lpstr>
      <vt:lpstr>Propuesta</vt:lpstr>
      <vt:lpstr>Mas allá de los cambios y conflictos:   distinciones iniciales</vt:lpstr>
      <vt:lpstr>Presentación de PowerPoint</vt:lpstr>
      <vt:lpstr>Mauricio L. dudó mucho en cambiar, pero finalmente cedió a la tentación de incorporarse a una de las empresas argentinas más exitosas y en crecimiento. La propuesta consistía en ocupar la dirección de Recursos Humanos, administrando una dotación de miles de empleados, y reportaría directamente al presidente, dueño y fundador de la compañía. Un buen proyecto profesional que tuvo corta vida: algo más de veinte días. Aún hoy recuerda, como si fuera una alucinación, las escenas que pasaron frente a sus ojos.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Desafíos del líder </vt:lpstr>
      <vt:lpstr>4. Mirando el día a día     - Invitación a llenar un encuesta</vt:lpstr>
      <vt:lpstr>4. Mirando el día a día     - Encuesta 2015 Administración III</vt:lpstr>
      <vt:lpstr>Distribución de respuestas concentradas en valores entre 5 y 7 totalizando un 35%</vt:lpstr>
      <vt:lpstr>No se explican los planes del sector.  No fue consultado previo a la elaboración del Plan.</vt:lpstr>
      <vt:lpstr>Porcentaje acumulado de respuestas menores a 7</vt:lpstr>
      <vt:lpstr>Presentación de PowerPoint</vt:lpstr>
      <vt:lpstr>Participación Gestional: Visión Compartida</vt:lpstr>
      <vt:lpstr>Presentación de PowerPoint</vt:lpstr>
      <vt:lpstr>Presentación de PowerPoint</vt:lpstr>
      <vt:lpstr>Presentación de PowerPoint</vt:lpstr>
      <vt:lpstr>Opciones para la acción</vt:lpstr>
      <vt:lpstr>En el ámbito del estado (el ámbito público)  - La estabilidad de algunos empleados no tan productivos impida el crecimiento laboral de otros. - Algunos empleados dependen del gobierno de turno y no están en planta permanente. Deben acceder a concursos para poder estarlo. - Los cargos superiores son meramente políticos y las personas que los ocupan son asignadas por el gobierno de turno. - Al depender del gobierno de turno, se dificulta la gestión de formas de trabajo a largo plazo. -Los planes de carrera en el espacio público son nulos o casi no existen, y suelen depender de otros factor, ajeno a lo meramente laboral y competitivo. -La burocracia estatal dificulta la creatividad de las personas. -Al ser asignados por nombramiento y no por merito, los puestos claves cambian con mayor frecuencia dificultando la estabilidad de metas claras y precisas. -Estancamiento del personal en ciertos puestos básicos u operativos. </vt:lpstr>
      <vt:lpstr>5. Nuestros compromisos personales     - Las voces del desánimo</vt:lpstr>
      <vt:lpstr>5. Nuestros compromisos personales     - “Desde mí y a pesar de…” (P. Freire)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Pamela Schifis</cp:lastModifiedBy>
  <cp:revision>4</cp:revision>
  <dcterms:modified xsi:type="dcterms:W3CDTF">2015-11-09T15:08:45Z</dcterms:modified>
</cp:coreProperties>
</file>