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710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60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328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797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691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02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855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694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410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800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460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6B80-BC6B-4E28-9FAE-F61E97675281}" type="datetimeFigureOut">
              <a:rPr lang="es-AR" smtClean="0"/>
              <a:t>28/10/2019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FDB7A-6CAA-4E50-9251-E95DCEE941C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446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082" y="316877"/>
            <a:ext cx="10573836" cy="594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04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372008" y="1729208"/>
            <a:ext cx="7369519" cy="324704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endParaRPr lang="es-AR" b="1" u="sng" dirty="0" smtClean="0">
              <a:solidFill>
                <a:srgbClr val="7030A0"/>
              </a:solidFill>
            </a:endParaRPr>
          </a:p>
          <a:p>
            <a:pPr algn="ctr"/>
            <a:r>
              <a:rPr lang="es-AR" b="1" u="sng" dirty="0" smtClean="0">
                <a:solidFill>
                  <a:srgbClr val="7030A0"/>
                </a:solidFill>
              </a:rPr>
              <a:t>UNICAS FUENTES VALIDAS de INFORMACIÓN </a:t>
            </a:r>
          </a:p>
          <a:p>
            <a:pPr algn="ctr">
              <a:spcAft>
                <a:spcPts val="1200"/>
              </a:spcAft>
            </a:pPr>
            <a:r>
              <a:rPr lang="es-AR" b="1" dirty="0" smtClean="0">
                <a:solidFill>
                  <a:srgbClr val="7030A0"/>
                </a:solidFill>
              </a:rPr>
              <a:t>(Son todas de acceso publico vía internet)</a:t>
            </a:r>
          </a:p>
          <a:p>
            <a:pPr marL="342900" indent="-342900">
              <a:buAutoNum type="arabicPeriod"/>
            </a:pPr>
            <a:r>
              <a:rPr lang="es-AR" b="1" dirty="0" smtClean="0">
                <a:solidFill>
                  <a:srgbClr val="7030A0"/>
                </a:solidFill>
              </a:rPr>
              <a:t>Para todos los datos de empleo y trabajo registrado:</a:t>
            </a:r>
          </a:p>
          <a:p>
            <a:pPr marL="742950" lvl="1" indent="-285750">
              <a:buFontTx/>
              <a:buChar char="-"/>
            </a:pPr>
            <a:r>
              <a:rPr lang="es-AR" b="1" dirty="0" smtClean="0">
                <a:solidFill>
                  <a:srgbClr val="7030A0"/>
                </a:solidFill>
              </a:rPr>
              <a:t>Datos de los registro mensuales en el Sistema Integrado Previsional</a:t>
            </a:r>
          </a:p>
          <a:p>
            <a:pPr lvl="1"/>
            <a:r>
              <a:rPr lang="es-AR" b="1" dirty="0" smtClean="0">
                <a:solidFill>
                  <a:srgbClr val="7030A0"/>
                </a:solidFill>
              </a:rPr>
              <a:t>      Argentino (SIPA)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es-AR" b="1" dirty="0" smtClean="0">
                <a:solidFill>
                  <a:srgbClr val="7030A0"/>
                </a:solidFill>
              </a:rPr>
              <a:t>Encuesta de Indicadores Laborales del Ministerio de Trabajo (EIL)</a:t>
            </a:r>
          </a:p>
          <a:p>
            <a:r>
              <a:rPr lang="es-AR" b="1" dirty="0" smtClean="0">
                <a:solidFill>
                  <a:srgbClr val="7030A0"/>
                </a:solidFill>
              </a:rPr>
              <a:t>2. Para todos los datos de desempleo y no registración:</a:t>
            </a:r>
            <a:endParaRPr lang="es-AR" dirty="0" smtClean="0">
              <a:solidFill>
                <a:srgbClr val="7030A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s-AR" b="1" dirty="0" smtClean="0">
                <a:solidFill>
                  <a:srgbClr val="7030A0"/>
                </a:solidFill>
              </a:rPr>
              <a:t>Encuesta Permanente de hogares del INDEC</a:t>
            </a:r>
          </a:p>
          <a:p>
            <a:pPr lvl="1" algn="ctr"/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11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68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Ponte</dc:creator>
  <cp:lastModifiedBy>Pamela Schifis</cp:lastModifiedBy>
  <cp:revision>2</cp:revision>
  <dcterms:created xsi:type="dcterms:W3CDTF">2019-10-28T15:26:52Z</dcterms:created>
  <dcterms:modified xsi:type="dcterms:W3CDTF">2019-10-28T15:56:41Z</dcterms:modified>
</cp:coreProperties>
</file>